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5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A0DB-6F85-4CC4-84C2-58DD7AE70C5D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03B5-F1FA-456F-8D21-925D2C7D2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3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A0DB-6F85-4CC4-84C2-58DD7AE70C5D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03B5-F1FA-456F-8D21-925D2C7D2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85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A0DB-6F85-4CC4-84C2-58DD7AE70C5D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03B5-F1FA-456F-8D21-925D2C7D2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2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A0DB-6F85-4CC4-84C2-58DD7AE70C5D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03B5-F1FA-456F-8D21-925D2C7D2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8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A0DB-6F85-4CC4-84C2-58DD7AE70C5D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03B5-F1FA-456F-8D21-925D2C7D2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83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A0DB-6F85-4CC4-84C2-58DD7AE70C5D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03B5-F1FA-456F-8D21-925D2C7D2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64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A0DB-6F85-4CC4-84C2-58DD7AE70C5D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03B5-F1FA-456F-8D21-925D2C7D2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64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A0DB-6F85-4CC4-84C2-58DD7AE70C5D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03B5-F1FA-456F-8D21-925D2C7D2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97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A0DB-6F85-4CC4-84C2-58DD7AE70C5D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03B5-F1FA-456F-8D21-925D2C7D2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69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A0DB-6F85-4CC4-84C2-58DD7AE70C5D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03B5-F1FA-456F-8D21-925D2C7D2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55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A0DB-6F85-4CC4-84C2-58DD7AE70C5D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A03B5-F1FA-456F-8D21-925D2C7D2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47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CA0DB-6F85-4CC4-84C2-58DD7AE70C5D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A03B5-F1FA-456F-8D21-925D2C7D2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18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1720" y="620688"/>
            <a:ext cx="4464496" cy="5473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59632" y="116632"/>
            <a:ext cx="318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#wrap{pos:r;w:600;m:0 auto;}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51720" y="621463"/>
            <a:ext cx="4464496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header{pos:a;l:0;t:0w:100%;h:100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51720" y="5157967"/>
            <a:ext cx="4455759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footer</a:t>
            </a:r>
            <a:r>
              <a:rPr lang="en-US" altLang="ko-KR" smtClean="0">
                <a:solidFill>
                  <a:schemeClr val="tx1"/>
                </a:solidFill>
              </a:rPr>
              <a:t>{pos:a;l:0;t:570;w:100%:h:80;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60457" y="1557567"/>
            <a:ext cx="4455759" cy="36004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section</a:t>
            </a:r>
            <a:r>
              <a:rPr lang="en-US" altLang="ko-KR" smtClean="0">
                <a:solidFill>
                  <a:schemeClr val="tx1"/>
                </a:solidFill>
              </a:rPr>
              <a:t>{pos:a;l:0;t:100;h470;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27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Office PowerPoint</Application>
  <PresentationFormat>화면 슬라이드 쇼(4:3)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2</cp:revision>
  <dcterms:created xsi:type="dcterms:W3CDTF">2018-08-01T01:08:37Z</dcterms:created>
  <dcterms:modified xsi:type="dcterms:W3CDTF">2018-08-01T01:19:13Z</dcterms:modified>
</cp:coreProperties>
</file>