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30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F4B6-30E0-4034-A435-B50FD6D572C5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F61-288F-455F-9E02-EFF2AC40C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6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F4B6-30E0-4034-A435-B50FD6D572C5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F61-288F-455F-9E02-EFF2AC40C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1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F4B6-30E0-4034-A435-B50FD6D572C5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F61-288F-455F-9E02-EFF2AC40C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3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F4B6-30E0-4034-A435-B50FD6D572C5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F61-288F-455F-9E02-EFF2AC40C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F4B6-30E0-4034-A435-B50FD6D572C5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F61-288F-455F-9E02-EFF2AC40C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71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F4B6-30E0-4034-A435-B50FD6D572C5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F61-288F-455F-9E02-EFF2AC40C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3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F4B6-30E0-4034-A435-B50FD6D572C5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F61-288F-455F-9E02-EFF2AC40C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83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F4B6-30E0-4034-A435-B50FD6D572C5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F61-288F-455F-9E02-EFF2AC40C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29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F4B6-30E0-4034-A435-B50FD6D572C5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F61-288F-455F-9E02-EFF2AC40C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01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F4B6-30E0-4034-A435-B50FD6D572C5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F61-288F-455F-9E02-EFF2AC40C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49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F4B6-30E0-4034-A435-B50FD6D572C5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F61-288F-455F-9E02-EFF2AC40C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3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3F4B6-30E0-4034-A435-B50FD6D572C5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9F61-288F-455F-9E02-EFF2AC40C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94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788024" y="1988840"/>
            <a:ext cx="2736304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47664" y="773996"/>
            <a:ext cx="69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box1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38464" y="773996"/>
            <a:ext cx="69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box2</a:t>
            </a:r>
            <a:endParaRPr lang="ko-KR" altLang="en-US" dirty="0"/>
          </a:p>
        </p:txBody>
      </p:sp>
      <p:sp>
        <p:nvSpPr>
          <p:cNvPr id="10" name="오른쪽 중괄호 9"/>
          <p:cNvSpPr/>
          <p:nvPr/>
        </p:nvSpPr>
        <p:spPr>
          <a:xfrm rot="16200000">
            <a:off x="3877139" y="462313"/>
            <a:ext cx="360040" cy="13681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37869" y="476672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siblings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1190" y="1146389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Pos:a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z-index:200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37755" y="1146389"/>
            <a:ext cx="140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Pos:a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Z-index:100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402147" y="2233018"/>
            <a:ext cx="1512168" cy="7200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자식</a:t>
            </a:r>
            <a:r>
              <a:rPr lang="en-US" altLang="ko-KR" smtClean="0">
                <a:solidFill>
                  <a:schemeClr val="tx1"/>
                </a:solidFill>
              </a:rPr>
              <a:t>-</a:t>
            </a:r>
            <a:r>
              <a:rPr lang="en-US" altLang="ko-KR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z:80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402147" y="2852936"/>
            <a:ext cx="1512168" cy="7200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자식</a:t>
            </a:r>
            <a:r>
              <a:rPr lang="en-US" altLang="ko-KR" smtClean="0"/>
              <a:t>-</a:t>
            </a:r>
            <a:r>
              <a:rPr lang="en-US" altLang="ko-KR" smtClean="0"/>
              <a:t>4</a:t>
            </a:r>
          </a:p>
          <a:p>
            <a:pPr algn="ctr"/>
            <a:r>
              <a:rPr lang="en-US" altLang="ko-KR" smtClean="0"/>
              <a:t>z:100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25216" y="1988840"/>
            <a:ext cx="2736304" cy="18722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30883" y="2708920"/>
            <a:ext cx="151216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자식</a:t>
            </a:r>
            <a:r>
              <a:rPr lang="en-US" altLang="ko-KR" smtClean="0"/>
              <a:t>-</a:t>
            </a:r>
            <a:r>
              <a:rPr lang="en-US" altLang="ko-KR" smtClean="0"/>
              <a:t>2</a:t>
            </a:r>
          </a:p>
          <a:p>
            <a:pPr algn="ctr"/>
            <a:r>
              <a:rPr lang="en-US" altLang="ko-KR" smtClean="0"/>
              <a:t>z:30</a:t>
            </a:r>
            <a:endParaRPr lang="en-US" altLang="ko-KR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30883" y="2204864"/>
            <a:ext cx="1512168" cy="7200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자식</a:t>
            </a:r>
            <a:r>
              <a:rPr lang="en-US" altLang="ko-KR" smtClean="0">
                <a:solidFill>
                  <a:schemeClr val="tx1"/>
                </a:solidFill>
              </a:rPr>
              <a:t>-</a:t>
            </a:r>
            <a:r>
              <a:rPr lang="en-US" altLang="ko-KR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z:50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5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</Words>
  <Application>Microsoft Office PowerPoint</Application>
  <PresentationFormat>화면 슬라이드 쇼(4:3)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Registered User</cp:lastModifiedBy>
  <cp:revision>3</cp:revision>
  <dcterms:created xsi:type="dcterms:W3CDTF">2018-05-31T12:31:13Z</dcterms:created>
  <dcterms:modified xsi:type="dcterms:W3CDTF">2018-07-25T09:09:44Z</dcterms:modified>
</cp:coreProperties>
</file>