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58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5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6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9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8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9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5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8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5A99-8A90-4929-BF11-8911D60B2C4C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5167D-9033-45FE-93B7-15E483EB3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7" r="18110" b="11855"/>
          <a:stretch/>
        </p:blipFill>
        <p:spPr bwMode="auto">
          <a:xfrm>
            <a:off x="35496" y="0"/>
            <a:ext cx="908925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4368" y="548680"/>
            <a:ext cx="86273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960</a:t>
            </a:r>
            <a:endParaRPr lang="ko-KR" alt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16719" y="1242864"/>
            <a:ext cx="86273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100</a:t>
            </a:r>
            <a:endParaRPr lang="ko-KR" alt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16720" y="2938314"/>
            <a:ext cx="86273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250</a:t>
            </a:r>
            <a:endParaRPr lang="ko-KR" alt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16721" y="4748064"/>
            <a:ext cx="86273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140</a:t>
            </a:r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45371" y="3928914"/>
            <a:ext cx="86273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200</a:t>
            </a:r>
            <a:endParaRPr lang="ko-KR" alt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4074367" y="1988840"/>
            <a:ext cx="86273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750</a:t>
            </a:r>
            <a:endParaRPr lang="ko-KR" alt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16719" y="5891064"/>
            <a:ext cx="86273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100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522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</cp:revision>
  <dcterms:created xsi:type="dcterms:W3CDTF">2018-07-25T00:32:36Z</dcterms:created>
  <dcterms:modified xsi:type="dcterms:W3CDTF">2018-07-25T00:40:30Z</dcterms:modified>
</cp:coreProperties>
</file>