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69631-B807-4E0D-83AD-1A9FB12FD2F6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077A-29F1-44FA-AEE9-C9499A0259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아이디찾</a:t>
            </a:r>
            <a:r>
              <a:rPr lang="ko-KR" altLang="en-US" smtClean="0"/>
              <a:t>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2924944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51920" y="3429000"/>
            <a:ext cx="272379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2348880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700808"/>
            <a:ext cx="93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아이디찾기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31840" y="3429000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924944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31840" y="3933056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1920" y="3933056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31840" y="4437112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</a:t>
            </a:r>
            <a:r>
              <a:rPr lang="ko-KR" altLang="en-US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처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51920" y="4437112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976" y="5373216"/>
            <a:ext cx="9361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2924944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51920" y="3429000"/>
            <a:ext cx="272379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2348880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700808"/>
            <a:ext cx="93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비밀번호 찾기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31840" y="3429000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924944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31840" y="3933056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51920" y="3933056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55976" y="5373216"/>
            <a:ext cx="9361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1840" y="4437112"/>
            <a:ext cx="64807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</a:t>
            </a:r>
            <a:r>
              <a:rPr lang="ko-KR" altLang="en-US" sz="800" b="1">
                <a:solidFill>
                  <a:schemeClr val="tx1">
                    <a:lumMod val="50000"/>
                    <a:lumOff val="50000"/>
                  </a:schemeClr>
                </a:solidFill>
              </a:rPr>
              <a:t>처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51920" y="4437112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레이아웃 &gt; 아이디찾기</vt:lpstr>
      <vt:lpstr>레이아웃 &gt; 비밀번호 찾기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2</cp:revision>
  <dcterms:created xsi:type="dcterms:W3CDTF">2018-07-25T03:35:35Z</dcterms:created>
  <dcterms:modified xsi:type="dcterms:W3CDTF">2018-07-25T03:53:01Z</dcterms:modified>
</cp:coreProperties>
</file>