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842C-E8FE-4219-ACEF-DC4EC5030F18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B3A9-DC6D-47CB-B57C-E458C57F76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842C-E8FE-4219-ACEF-DC4EC5030F18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B3A9-DC6D-47CB-B57C-E458C57F76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842C-E8FE-4219-ACEF-DC4EC5030F18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B3A9-DC6D-47CB-B57C-E458C57F76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842C-E8FE-4219-ACEF-DC4EC5030F18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B3A9-DC6D-47CB-B57C-E458C57F76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842C-E8FE-4219-ACEF-DC4EC5030F18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B3A9-DC6D-47CB-B57C-E458C57F76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842C-E8FE-4219-ACEF-DC4EC5030F18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B3A9-DC6D-47CB-B57C-E458C57F76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842C-E8FE-4219-ACEF-DC4EC5030F18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B3A9-DC6D-47CB-B57C-E458C57F76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842C-E8FE-4219-ACEF-DC4EC5030F18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B3A9-DC6D-47CB-B57C-E458C57F76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842C-E8FE-4219-ACEF-DC4EC5030F18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B3A9-DC6D-47CB-B57C-E458C57F76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842C-E8FE-4219-ACEF-DC4EC5030F18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B3A9-DC6D-47CB-B57C-E458C57F76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842C-E8FE-4219-ACEF-DC4EC5030F18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B3A9-DC6D-47CB-B57C-E458C57F76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C842C-E8FE-4219-ACEF-DC4EC5030F18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CB3A9-DC6D-47CB-B57C-E458C57F76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1" y="2420888"/>
            <a:ext cx="457200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무엇이든 물어보세요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44008" y="2420888"/>
            <a:ext cx="4644008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자유로운 글을 작성 할 수 있습니다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03917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07834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11752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16016" y="4221088"/>
            <a:ext cx="648072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endParaRPr lang="en-US" altLang="ko-KR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로고</a:t>
            </a:r>
            <a:endParaRPr lang="en-US" altLang="ko-KR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36096" y="4221088"/>
            <a:ext cx="1296144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내용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16016" y="5085184"/>
            <a:ext cx="648072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endParaRPr lang="en-US" altLang="ko-KR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로고</a:t>
            </a:r>
            <a:endParaRPr lang="en-US" altLang="ko-KR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36096" y="5085184"/>
            <a:ext cx="1296144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내용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56176" y="3861048"/>
            <a:ext cx="57606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더보기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16016" y="3573016"/>
            <a:ext cx="108012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 후기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411760" y="3573016"/>
            <a:ext cx="108012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공유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7504" y="3573016"/>
            <a:ext cx="108012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51920" y="3861048"/>
            <a:ext cx="57606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더보기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47664" y="3861048"/>
            <a:ext cx="57606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더보기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7504" y="4365104"/>
            <a:ext cx="2016224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7504" y="5157192"/>
            <a:ext cx="2016224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11760" y="4365104"/>
            <a:ext cx="2016224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자기소개서 제목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11760" y="5157192"/>
            <a:ext cx="2016224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자기소개서 제목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20272" y="3573016"/>
            <a:ext cx="108012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460432" y="3861048"/>
            <a:ext cx="57606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더보기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20272" y="4365104"/>
            <a:ext cx="2016224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020272" y="5157192"/>
            <a:ext cx="2016224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&gt;Q&amp;A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2636912"/>
            <a:ext cx="6552728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글을 입력해 주세요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08304" y="2636912"/>
            <a:ext cx="1187624" cy="12241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글쓰기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560" y="4077072"/>
            <a:ext cx="388843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55576" y="4869160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51720" y="4869160"/>
            <a:ext cx="576064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5576" y="4149080"/>
            <a:ext cx="79208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코딩 관련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5576" y="4365104"/>
            <a:ext cx="352839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border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 대해서 질문있습니다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5576" y="5085184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36"/>
          <p:cNvGrpSpPr/>
          <p:nvPr/>
        </p:nvGrpSpPr>
        <p:grpSpPr>
          <a:xfrm>
            <a:off x="4644008" y="4077072"/>
            <a:ext cx="3888432" cy="1224136"/>
            <a:chOff x="4644008" y="4077072"/>
            <a:chExt cx="3888432" cy="1224136"/>
          </a:xfrm>
        </p:grpSpPr>
        <p:sp>
          <p:nvSpPr>
            <p:cNvPr id="31" name="직사각형 30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" name="그룹 44"/>
          <p:cNvGrpSpPr/>
          <p:nvPr/>
        </p:nvGrpSpPr>
        <p:grpSpPr>
          <a:xfrm>
            <a:off x="611560" y="5445224"/>
            <a:ext cx="3888432" cy="1224136"/>
            <a:chOff x="4644008" y="4077072"/>
            <a:chExt cx="3888432" cy="1224136"/>
          </a:xfrm>
        </p:grpSpPr>
        <p:sp>
          <p:nvSpPr>
            <p:cNvPr id="46" name="직사각형 45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" name="그룹 51"/>
          <p:cNvGrpSpPr/>
          <p:nvPr/>
        </p:nvGrpSpPr>
        <p:grpSpPr>
          <a:xfrm>
            <a:off x="4644008" y="5445224"/>
            <a:ext cx="3888432" cy="1224136"/>
            <a:chOff x="4644008" y="4077072"/>
            <a:chExt cx="3888432" cy="1224136"/>
          </a:xfrm>
        </p:grpSpPr>
        <p:sp>
          <p:nvSpPr>
            <p:cNvPr id="53" name="직사각형 52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611560" y="2420888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&gt;Q&amp;A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포트폴리오 공유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2492896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1560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 &lt;studio&gt;             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3^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87824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87824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64088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64088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1560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1560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87824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87824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64088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64088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64088" y="2204864"/>
            <a:ext cx="2232248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공유하기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자소서 공유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2492896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75656" y="2780928"/>
            <a:ext cx="5400600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제목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48264" y="2780928"/>
            <a:ext cx="1656184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1560" y="2780928"/>
            <a:ext cx="792088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1560" y="328498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1560" y="357301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75656" y="357301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창의적이고 전문적인 개발자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여기 있습니다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48264" y="357301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1560" y="436510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11560" y="465313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75656" y="465313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48264" y="465313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1560" y="544522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1560" y="573325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75656" y="573325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48264" y="573325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48264" y="2276872"/>
            <a:ext cx="1656184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공유하기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면접후기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2492896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75656" y="2780928"/>
            <a:ext cx="1296144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12160" y="2780928"/>
            <a:ext cx="720080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조회수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1560" y="2780928"/>
            <a:ext cx="792088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기업명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1560" y="3284984"/>
            <a:ext cx="612068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11560" y="357301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넥슨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75656" y="3573016"/>
            <a:ext cx="1296144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년 상반기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012160" y="3573016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564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43808" y="2780928"/>
            <a:ext cx="3096344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43808" y="3573016"/>
            <a:ext cx="3096344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QA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테스터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검증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1560" y="4365104"/>
            <a:ext cx="612068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1560" y="465313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75656" y="4653136"/>
            <a:ext cx="1296144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12160" y="4653136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43808" y="4653136"/>
            <a:ext cx="302433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1560" y="5445224"/>
            <a:ext cx="612068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1560" y="573325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75656" y="5733256"/>
            <a:ext cx="1296144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012160" y="5733256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43808" y="5733256"/>
            <a:ext cx="302433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499992" y="2204864"/>
            <a:ext cx="2195736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작성하기</a:t>
            </a:r>
            <a:endParaRPr lang="ko-KR" altLang="en-US" sz="10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자유게시판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2636912"/>
            <a:ext cx="6552728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글을 입력해 주세요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08304" y="2636912"/>
            <a:ext cx="1187624" cy="12241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글쓰기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4077072"/>
            <a:ext cx="388843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5576" y="4869160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11:20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51720" y="4869160"/>
            <a:ext cx="576064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5576" y="4149080"/>
            <a:ext cx="79208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자유글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5576" y="4365104"/>
            <a:ext cx="352839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오늘 날씨가 너무 좋네요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5576" y="5085184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^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25"/>
          <p:cNvGrpSpPr/>
          <p:nvPr/>
        </p:nvGrpSpPr>
        <p:grpSpPr>
          <a:xfrm>
            <a:off x="4644008" y="4077072"/>
            <a:ext cx="3888432" cy="1224136"/>
            <a:chOff x="4644008" y="4077072"/>
            <a:chExt cx="3888432" cy="1224136"/>
          </a:xfrm>
        </p:grpSpPr>
        <p:sp>
          <p:nvSpPr>
            <p:cNvPr id="27" name="직사각형 26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" name="그룹 32"/>
          <p:cNvGrpSpPr/>
          <p:nvPr/>
        </p:nvGrpSpPr>
        <p:grpSpPr>
          <a:xfrm>
            <a:off x="611560" y="5445224"/>
            <a:ext cx="3888432" cy="1224136"/>
            <a:chOff x="4644008" y="4077072"/>
            <a:chExt cx="3888432" cy="1224136"/>
          </a:xfrm>
        </p:grpSpPr>
        <p:sp>
          <p:nvSpPr>
            <p:cNvPr id="34" name="직사각형 33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" name="그룹 39"/>
          <p:cNvGrpSpPr/>
          <p:nvPr/>
        </p:nvGrpSpPr>
        <p:grpSpPr>
          <a:xfrm>
            <a:off x="4644008" y="5445224"/>
            <a:ext cx="3888432" cy="1224136"/>
            <a:chOff x="4644008" y="4077072"/>
            <a:chExt cx="3888432" cy="1224136"/>
          </a:xfrm>
        </p:grpSpPr>
        <p:sp>
          <p:nvSpPr>
            <p:cNvPr id="41" name="직사각형 40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611560" y="2420888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이벤트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2492896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1560" y="2780928"/>
            <a:ext cx="3024336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07904" y="2780928"/>
            <a:ext cx="3024336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1560" y="4437112"/>
            <a:ext cx="3024336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07904" y="4437112"/>
            <a:ext cx="3024336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화면 슬라이드 쇼(4:3)</PresentationFormat>
  <Paragraphs>160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홈&gt;커뮤니티</vt:lpstr>
      <vt:lpstr>홈&gt;커뮤니티&gt;Q&amp;A</vt:lpstr>
      <vt:lpstr>홈&gt;커뮤니티&gt;포트폴리오 공유</vt:lpstr>
      <vt:lpstr>홈&gt;커뮤니티&gt;자소서 공유</vt:lpstr>
      <vt:lpstr>홈&gt;커뮤니티&gt;면접후기</vt:lpstr>
      <vt:lpstr>홈&gt;커뮤니티&gt;자유게시판</vt:lpstr>
      <vt:lpstr>홈&gt;커뮤니티&gt;이벤트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Registered User</cp:lastModifiedBy>
  <cp:revision>2</cp:revision>
  <dcterms:created xsi:type="dcterms:W3CDTF">2018-07-25T06:13:42Z</dcterms:created>
  <dcterms:modified xsi:type="dcterms:W3CDTF">2018-07-25T06:39:58Z</dcterms:modified>
</cp:coreProperties>
</file>