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272" r:id="rId23"/>
    <p:sldId id="281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3" r:id="rId33"/>
    <p:sldId id="295" r:id="rId34"/>
    <p:sldId id="296" r:id="rId35"/>
    <p:sldId id="292" r:id="rId36"/>
    <p:sldId id="298" r:id="rId37"/>
    <p:sldId id="29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5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알림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업계동향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시험일정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공모전 정보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공지사항을 비롯해 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IT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업계동향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자격증 정보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공모전 정보를 담는다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탭의 이름이 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NEWS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인 만큼 최신 트렌드에 맞게 새소식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당월의 시험정보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공모전을 업로드 할 계획이다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기업</a:t>
                      </a:r>
                      <a:r>
                        <a:rPr lang="en-US" altLang="ko-KR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인재정보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기업정보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인재정보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IT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분야에 관심있는 분들을 위한 사이트이기 때문에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관련 기업 정보들을 확인할 수 있다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또한 개인의 인재 정보를 등록할 수 있다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관련교육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온라인교육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&gt;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관련기관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온라인교육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&gt;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관련사이트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자격증정보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크게 오프라인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오프라인 교육에는 관련기관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학교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학원 등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이 있고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온라인교육에는 관련사이트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오픈소스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프로그램지원 등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이 있다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커뮤니티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(Q&amp;A,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포트폴리오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공유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자소서 공유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면접후기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자유게시판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이벤트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Q&amp;A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탭에서는 컴퓨터사양과 코드관련정보를 문의할 수 있고 서로 답할 수 있다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자기소개서와 포트톨리오 공유를 통해 피드백으로 실력향상을 할 수 있다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060848"/>
            <a:ext cx="4572000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관련교육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1268760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교육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2060848"/>
            <a:ext cx="4499992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44008" y="2060848"/>
            <a:ext cx="4644008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4653136"/>
            <a:ext cx="9252520" cy="2204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관련교육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1268760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교육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3688" y="1988840"/>
            <a:ext cx="7380312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오프라인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기관별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온라인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5811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온라인교육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관련교육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1268760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교육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오픈소스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오프라인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 사이트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45811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온라인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3688" y="1988840"/>
            <a:ext cx="7380312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인터넷 강의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관련교육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1268760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교육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오프라인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기관별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온라인 교육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3688" y="1988840"/>
            <a:ext cx="7380312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7200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무엇이든 물어보세요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44008" y="2420888"/>
            <a:ext cx="4644008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6016" y="4221088"/>
            <a:ext cx="648072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로고</a:t>
            </a:r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6096" y="4221088"/>
            <a:ext cx="12961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16016" y="5085184"/>
            <a:ext cx="648072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로고</a:t>
            </a:r>
            <a:endParaRPr lang="en-US" altLang="ko-KR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36096" y="5085184"/>
            <a:ext cx="12961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56176" y="3861048"/>
            <a:ext cx="576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16016" y="3573016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11760" y="3573016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7504" y="3573016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51920" y="3861048"/>
            <a:ext cx="576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47664" y="3861048"/>
            <a:ext cx="576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4365104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7504" y="5157192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4365104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자기소개서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760" y="5157192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자기소개서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20272" y="3573016"/>
            <a:ext cx="108012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60432" y="3861048"/>
            <a:ext cx="5760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20272" y="4365104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20272" y="5157192"/>
            <a:ext cx="201622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4088" y="2204864"/>
            <a:ext cx="223224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공유하기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48264" y="2276872"/>
            <a:ext cx="165618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공유하기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면접후기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129614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160" y="2780928"/>
            <a:ext cx="72008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조회수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3284984"/>
            <a:ext cx="61206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3573016"/>
            <a:ext cx="12961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년 상반기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12160" y="3573016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564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3808" y="2780928"/>
            <a:ext cx="309634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3573016"/>
            <a:ext cx="30963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QA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테스터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검증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560" y="4365104"/>
            <a:ext cx="61206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4653136"/>
            <a:ext cx="12961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12160" y="4653136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43808" y="4653136"/>
            <a:ext cx="302433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1560" y="5445224"/>
            <a:ext cx="612068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75656" y="5733256"/>
            <a:ext cx="1296144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012160" y="5733256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5733256"/>
            <a:ext cx="302433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99992" y="2204864"/>
            <a:ext cx="2195736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작성하기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글쓰기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이벤트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2780928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07904" y="2780928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1560" y="4437112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07904" y="4437112"/>
            <a:ext cx="302433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1299</Words>
  <Application>Microsoft Office PowerPoint</Application>
  <PresentationFormat>화면 슬라이드 쇼(4:3)</PresentationFormat>
  <Paragraphs>411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레이아웃 – HOME</vt:lpstr>
      <vt:lpstr>홈&gt;기업/인재정보</vt:lpstr>
      <vt:lpstr>홈&gt;기업/인재정보&gt;기업정보</vt:lpstr>
      <vt:lpstr>홈&gt;기업/인재정보&gt;인재정보</vt:lpstr>
      <vt:lpstr>홈&gt;관련교육</vt:lpstr>
      <vt:lpstr>홈&gt;관련교육&gt;오프라인 교육</vt:lpstr>
      <vt:lpstr>홈&gt;관련교육&gt;온라인교육</vt:lpstr>
      <vt:lpstr>홈&gt;관련교육&gt;자격증 정보</vt:lpstr>
      <vt:lpstr>홈&gt;커뮤니티</vt:lpstr>
      <vt:lpstr>홈&gt;커뮤니티&gt;Q&amp;A</vt:lpstr>
      <vt:lpstr>홈&gt;커뮤니티&gt;포트폴리오 공유</vt:lpstr>
      <vt:lpstr>홈&gt;커뮤니티&gt;자소서 공유</vt:lpstr>
      <vt:lpstr>홈&gt;커뮤니티&gt;면접후기</vt:lpstr>
      <vt:lpstr>홈&gt;커뮤니티&gt;자유게시판</vt:lpstr>
      <vt:lpstr>홈&gt;커뮤니티&gt;이벤트</vt:lpstr>
      <vt:lpstr>슬라이드 37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150</cp:revision>
  <dcterms:created xsi:type="dcterms:W3CDTF">2006-10-05T04:04:58Z</dcterms:created>
  <dcterms:modified xsi:type="dcterms:W3CDTF">2018-07-25T06:14:56Z</dcterms:modified>
</cp:coreProperties>
</file>