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72" r:id="rId3"/>
    <p:sldId id="281" r:id="rId4"/>
    <p:sldId id="280" r:id="rId5"/>
    <p:sldId id="284" r:id="rId6"/>
    <p:sldId id="2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5" autoAdjust="0"/>
    <p:restoredTop sz="94660"/>
  </p:normalViewPr>
  <p:slideViewPr>
    <p:cSldViewPr>
      <p:cViewPr varScale="1">
        <p:scale>
          <a:sx n="113" d="100"/>
          <a:sy n="113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26407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47139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578519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07707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599230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464721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464722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464720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3959672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3973960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4079267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271</Words>
  <Application>Microsoft Office PowerPoint</Application>
  <PresentationFormat>화면 슬라이드 쇼(4:3)</PresentationFormat>
  <Paragraphs>159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레이아웃&gt;사이트맵</vt:lpstr>
      <vt:lpstr>레이아웃 &gt; 로그인</vt:lpstr>
      <vt:lpstr>레이아웃&gt;알림</vt:lpstr>
      <vt:lpstr>레이아웃&gt;알림&gt;업계 동향</vt:lpstr>
      <vt:lpstr>레이아웃&gt;알림&gt;시험 일정</vt:lpstr>
      <vt:lpstr>레이아웃&gt;알림&gt;공모전 정보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116</cp:revision>
  <dcterms:created xsi:type="dcterms:W3CDTF">2006-10-05T04:04:58Z</dcterms:created>
  <dcterms:modified xsi:type="dcterms:W3CDTF">2018-07-25T02:49:13Z</dcterms:modified>
</cp:coreProperties>
</file>