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85" r:id="rId23"/>
    <p:sldId id="286" r:id="rId24"/>
    <p:sldId id="284" r:id="rId25"/>
    <p:sldId id="288" r:id="rId26"/>
    <p:sldId id="301" r:id="rId27"/>
    <p:sldId id="310" r:id="rId28"/>
    <p:sldId id="300" r:id="rId29"/>
    <p:sldId id="302" r:id="rId30"/>
    <p:sldId id="303" r:id="rId31"/>
    <p:sldId id="304" r:id="rId32"/>
    <p:sldId id="305" r:id="rId33"/>
    <p:sldId id="289" r:id="rId34"/>
    <p:sldId id="290" r:id="rId35"/>
    <p:sldId id="291" r:id="rId36"/>
    <p:sldId id="293" r:id="rId37"/>
    <p:sldId id="295" r:id="rId38"/>
    <p:sldId id="294" r:id="rId39"/>
    <p:sldId id="292" r:id="rId40"/>
    <p:sldId id="296" r:id="rId41"/>
    <p:sldId id="298" r:id="rId42"/>
    <p:sldId id="299" r:id="rId43"/>
    <p:sldId id="307" r:id="rId44"/>
    <p:sldId id="297" r:id="rId45"/>
    <p:sldId id="30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3299572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8717" y="4606661"/>
            <a:ext cx="251181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타이틀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 (</a:t>
            </a:r>
            <a:r>
              <a:rPr lang="ko-KR" altLang="en-US" smtClean="0"/>
              <a:t>목록 펼침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8717" y="4606661"/>
            <a:ext cx="251181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타이틀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689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아이디</a:t>
            </a:r>
            <a:r>
              <a:rPr lang="en-US" altLang="ko-KR" smtClean="0"/>
              <a:t>/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39752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아이디</a:t>
            </a:r>
            <a:r>
              <a:rPr lang="en-US" altLang="ko-KR" smtClean="0">
                <a:solidFill>
                  <a:schemeClr val="bg1"/>
                </a:solidFill>
              </a:rPr>
              <a:t>/</a:t>
            </a:r>
            <a:r>
              <a:rPr lang="ko-KR" altLang="en-US" smtClean="0">
                <a:solidFill>
                  <a:schemeClr val="bg1"/>
                </a:solidFill>
              </a:rPr>
              <a:t>비밀번호 찾기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7584" y="278092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212451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26407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47139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578519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07707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599230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464721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464722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464720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3959672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3973960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1831677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4079267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289651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29197" y="2238806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5258" y="292386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85258" y="371703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85258" y="4509120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5258" y="530120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6471" y="608289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pic>
        <p:nvPicPr>
          <p:cNvPr id="19" name="그림 1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980728"/>
            <a:ext cx="8136904" cy="572722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052736"/>
            <a:ext cx="7740352" cy="549081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온라인교육</a:t>
            </a:r>
            <a:endParaRPr lang="ko-KR" altLang="en-US"/>
          </a:p>
        </p:txBody>
      </p:sp>
      <p:pic>
        <p:nvPicPr>
          <p:cNvPr id="17" name="그림 16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908720"/>
            <a:ext cx="8230757" cy="578819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무엇이든 물어보세요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16016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2027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65618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면접후기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12961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160" y="2780928"/>
            <a:ext cx="72008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조회수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328498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357301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상반기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12160" y="357301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564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808" y="2780928"/>
            <a:ext cx="30963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3573016"/>
            <a:ext cx="30963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QA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검증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560" y="436510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465313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2160" y="465313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43808" y="4653136"/>
            <a:ext cx="30243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44522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75656" y="573325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12160" y="573325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5733256"/>
            <a:ext cx="30243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99992" y="2204864"/>
            <a:ext cx="2195736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작성하기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48264" y="2636912"/>
            <a:ext cx="1584176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 쓰면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커피가 공짜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추첨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링크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이벤트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2780928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7904" y="2780928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4005064"/>
            <a:ext cx="27363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 작성하고 커피받자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924944"/>
            <a:ext cx="273630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1920" y="2924944"/>
            <a:ext cx="273630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920" y="4005064"/>
            <a:ext cx="27363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스마팃 회원을 위한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10%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할인쿠폰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560" y="4437112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576" y="5661248"/>
            <a:ext cx="27363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581128"/>
            <a:ext cx="273630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07904" y="4437112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5661248"/>
            <a:ext cx="27363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1920" y="4581128"/>
            <a:ext cx="2736304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1564</Words>
  <Application>Microsoft Office PowerPoint</Application>
  <PresentationFormat>화면 슬라이드 쇼(4:3)</PresentationFormat>
  <Paragraphs>563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슬라이드 1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TITLE</vt:lpstr>
      <vt:lpstr>레이아웃 – TITLE(가안)</vt:lpstr>
      <vt:lpstr>레이아웃 – HOME</vt:lpstr>
      <vt:lpstr>레이아웃 – HOME (목록 펼침)</vt:lpstr>
      <vt:lpstr>레이아웃 &gt; 로그인</vt:lpstr>
      <vt:lpstr>레이아웃 &gt; 아이디/비밀번호 찾기</vt:lpstr>
      <vt:lpstr>레이아웃&gt;사이트맵</vt:lpstr>
      <vt:lpstr>레이아웃&gt;알림</vt:lpstr>
      <vt:lpstr>레이아웃&gt;알림&gt;업계 동향</vt:lpstr>
      <vt:lpstr>레이아웃&gt;알림&gt;시험 일정</vt:lpstr>
      <vt:lpstr>레이아웃&gt;알림&gt;공모전 정보</vt:lpstr>
      <vt:lpstr>홈&gt;기업/인재정보</vt:lpstr>
      <vt:lpstr>홈&gt;기업/인재정보&gt;기업정보</vt:lpstr>
      <vt:lpstr>홈&gt;기업/인재정보&gt;인재정보</vt:lpstr>
      <vt:lpstr>홈&gt;관련교육&gt;오프라인 교육</vt:lpstr>
      <vt:lpstr>홈&gt;관련교육&gt;자격증 정보</vt:lpstr>
      <vt:lpstr>홈&gt;관련교육&gt;온라인교육</vt:lpstr>
      <vt:lpstr>홈&gt;커뮤니티</vt:lpstr>
      <vt:lpstr>홈&gt;커뮤니티&gt;Q&amp;A</vt:lpstr>
      <vt:lpstr>홈&gt;커뮤니티&gt;포트폴리오 공유</vt:lpstr>
      <vt:lpstr>홈&gt;커뮤니티&gt;자소서 공유</vt:lpstr>
      <vt:lpstr>홈&gt;커뮤니티&gt;면접후기</vt:lpstr>
      <vt:lpstr>홈&gt;커뮤니티&gt;자유게시판</vt:lpstr>
      <vt:lpstr>홈&gt;커뮤니티&gt;이벤트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154</cp:revision>
  <dcterms:created xsi:type="dcterms:W3CDTF">2006-10-05T04:04:58Z</dcterms:created>
  <dcterms:modified xsi:type="dcterms:W3CDTF">2018-07-25T05:50:46Z</dcterms:modified>
</cp:coreProperties>
</file>