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95" r:id="rId7"/>
    <p:sldId id="300" r:id="rId8"/>
    <p:sldId id="296" r:id="rId9"/>
    <p:sldId id="297" r:id="rId10"/>
    <p:sldId id="301" r:id="rId11"/>
    <p:sldId id="298" r:id="rId12"/>
    <p:sldId id="299" r:id="rId13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5"/>
      <p:bold r:id="rId16"/>
      <p:italic r:id="rId17"/>
      <p:boldItalic r:id="rId18"/>
    </p:embeddedFont>
    <p:embeddedFont>
      <p:font typeface="Impact" panose="020B0806030902050204" pitchFamily="34" charset="0"/>
      <p:regular r:id="rId19"/>
    </p:embeddedFont>
    <p:embeddedFont>
      <p:font typeface="Nirmala UI" panose="020B0502040204020203" pitchFamily="34" charset="0"/>
      <p:regular r:id="rId20"/>
      <p:bold r:id="rId21"/>
    </p:embeddedFont>
    <p:embeddedFont>
      <p:font typeface="Nixie One" panose="020B0604020202020204" charset="0"/>
      <p:regular r:id="rId22"/>
    </p:embeddedFont>
    <p:embeddedFont>
      <p:font typeface="Roboto Slab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9846543469" initials="9" lastIdx="1" clrIdx="0">
    <p:extLst>
      <p:ext uri="{19B8F6BF-5375-455C-9EA6-DF929625EA0E}">
        <p15:presenceInfo xmlns:p15="http://schemas.microsoft.com/office/powerpoint/2012/main" userId="f0d0ea495e0c63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178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847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03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503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912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58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6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82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bg>
      <p:bgPr>
        <a:solidFill>
          <a:schemeClr val="accent4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443051" y="2308049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MP Water Service</a:t>
            </a:r>
            <a:br>
              <a:rPr lang="en" dirty="0"/>
            </a:br>
            <a:br>
              <a:rPr lang="en" dirty="0"/>
            </a:br>
            <a:r>
              <a:rPr lang="en" sz="1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Your Automobile Essential</a:t>
            </a:r>
            <a:endParaRPr sz="18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A7C5C-9C3E-B51A-72D3-FCCDE2DA0976}"/>
              </a:ext>
            </a:extLst>
          </p:cNvPr>
          <p:cNvSpPr txBox="1"/>
          <p:nvPr/>
        </p:nvSpPr>
        <p:spPr>
          <a:xfrm>
            <a:off x="6756400" y="4695371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By Jinshad Kasim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Future Scope</a:t>
            </a:r>
            <a:endParaRPr sz="2800"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1146025" y="1822700"/>
            <a:ext cx="7840368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1800" b="1" dirty="0"/>
              <a:t>● With the changing needs, additional services can be added </a:t>
            </a:r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1800" b="1" dirty="0"/>
              <a:t>● Can add more washing points </a:t>
            </a:r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7" name="Google Shape;845;p48">
            <a:extLst>
              <a:ext uri="{FF2B5EF4-FFF2-40B4-BE49-F238E27FC236}">
                <a16:creationId xmlns:a16="http://schemas.microsoft.com/office/drawing/2014/main" id="{F5E03105-6FC3-667E-AE5C-BCDAA3CEBCB7}"/>
              </a:ext>
            </a:extLst>
          </p:cNvPr>
          <p:cNvGrpSpPr/>
          <p:nvPr/>
        </p:nvGrpSpPr>
        <p:grpSpPr>
          <a:xfrm>
            <a:off x="471714" y="872710"/>
            <a:ext cx="377372" cy="361004"/>
            <a:chOff x="1278900" y="2333250"/>
            <a:chExt cx="381175" cy="381175"/>
          </a:xfrm>
        </p:grpSpPr>
        <p:sp>
          <p:nvSpPr>
            <p:cNvPr id="18" name="Google Shape;846;p48">
              <a:extLst>
                <a:ext uri="{FF2B5EF4-FFF2-40B4-BE49-F238E27FC236}">
                  <a16:creationId xmlns:a16="http://schemas.microsoft.com/office/drawing/2014/main" id="{42D2564E-C57E-ECB5-D9E5-D62C5891B2FF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47;p48">
              <a:extLst>
                <a:ext uri="{FF2B5EF4-FFF2-40B4-BE49-F238E27FC236}">
                  <a16:creationId xmlns:a16="http://schemas.microsoft.com/office/drawing/2014/main" id="{9EBA8522-C5CC-F658-74C8-D798A33A1783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48;p48">
              <a:extLst>
                <a:ext uri="{FF2B5EF4-FFF2-40B4-BE49-F238E27FC236}">
                  <a16:creationId xmlns:a16="http://schemas.microsoft.com/office/drawing/2014/main" id="{B270D3E8-1AD0-163B-B1E6-191CA68D4226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49;p48">
              <a:extLst>
                <a:ext uri="{FF2B5EF4-FFF2-40B4-BE49-F238E27FC236}">
                  <a16:creationId xmlns:a16="http://schemas.microsoft.com/office/drawing/2014/main" id="{323C0B21-DF29-DB2F-6CF8-2F1CE10C0D5F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869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234D1-1B65-D4CD-F2AA-650BED874277}"/>
              </a:ext>
            </a:extLst>
          </p:cNvPr>
          <p:cNvSpPr txBox="1"/>
          <p:nvPr/>
        </p:nvSpPr>
        <p:spPr>
          <a:xfrm>
            <a:off x="2503714" y="1664944"/>
            <a:ext cx="515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n-lt"/>
              </a:rPr>
              <a:t>Thank You</a:t>
            </a:r>
            <a:endParaRPr lang="en-IN" sz="6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975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8"/>
          <p:cNvSpPr txBox="1"/>
          <p:nvPr/>
        </p:nvSpPr>
        <p:spPr>
          <a:xfrm>
            <a:off x="6248575" y="7692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This means that you can: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Isn’t that nice? :)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Examples: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727" name="Google Shape;727;p48"/>
          <p:cNvGrpSpPr/>
          <p:nvPr/>
        </p:nvGrpSpPr>
        <p:grpSpPr>
          <a:xfrm>
            <a:off x="620375" y="555432"/>
            <a:ext cx="291294" cy="379973"/>
            <a:chOff x="590250" y="244200"/>
            <a:chExt cx="407975" cy="532175"/>
          </a:xfrm>
        </p:grpSpPr>
        <p:sp>
          <p:nvSpPr>
            <p:cNvPr id="728" name="Google Shape;728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48"/>
          <p:cNvGrpSpPr/>
          <p:nvPr/>
        </p:nvGrpSpPr>
        <p:grpSpPr>
          <a:xfrm>
            <a:off x="1089883" y="611516"/>
            <a:ext cx="316516" cy="263466"/>
            <a:chOff x="1247825" y="322750"/>
            <a:chExt cx="443300" cy="369000"/>
          </a:xfrm>
        </p:grpSpPr>
        <p:sp>
          <p:nvSpPr>
            <p:cNvPr id="743" name="Google Shape;743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48"/>
          <p:cNvGrpSpPr/>
          <p:nvPr/>
        </p:nvGrpSpPr>
        <p:grpSpPr>
          <a:xfrm>
            <a:off x="1576795" y="610213"/>
            <a:ext cx="302593" cy="266072"/>
            <a:chOff x="1929775" y="320925"/>
            <a:chExt cx="423800" cy="372650"/>
          </a:xfrm>
        </p:grpSpPr>
        <p:sp>
          <p:nvSpPr>
            <p:cNvPr id="749" name="Google Shape;749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48"/>
          <p:cNvSpPr/>
          <p:nvPr/>
        </p:nvSpPr>
        <p:spPr>
          <a:xfrm>
            <a:off x="2083954" y="600625"/>
            <a:ext cx="247812" cy="285207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8"/>
          <p:cNvSpPr/>
          <p:nvPr/>
        </p:nvSpPr>
        <p:spPr>
          <a:xfrm>
            <a:off x="2580816" y="601500"/>
            <a:ext cx="213897" cy="28345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48"/>
          <p:cNvGrpSpPr/>
          <p:nvPr/>
        </p:nvGrpSpPr>
        <p:grpSpPr>
          <a:xfrm>
            <a:off x="3504845" y="580207"/>
            <a:ext cx="286082" cy="326066"/>
            <a:chOff x="4630125" y="278900"/>
            <a:chExt cx="400675" cy="456675"/>
          </a:xfrm>
        </p:grpSpPr>
        <p:sp>
          <p:nvSpPr>
            <p:cNvPr id="757" name="Google Shape;757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48"/>
          <p:cNvSpPr/>
          <p:nvPr/>
        </p:nvSpPr>
        <p:spPr>
          <a:xfrm>
            <a:off x="3963582" y="600197"/>
            <a:ext cx="327815" cy="286064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Google Shape;762;p48"/>
          <p:cNvGrpSpPr/>
          <p:nvPr/>
        </p:nvGrpSpPr>
        <p:grpSpPr>
          <a:xfrm>
            <a:off x="624730" y="1044504"/>
            <a:ext cx="291276" cy="355197"/>
            <a:chOff x="596350" y="929175"/>
            <a:chExt cx="407950" cy="497475"/>
          </a:xfrm>
        </p:grpSpPr>
        <p:sp>
          <p:nvSpPr>
            <p:cNvPr id="763" name="Google Shape;763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1579830" y="1096251"/>
            <a:ext cx="296524" cy="253898"/>
            <a:chOff x="1934025" y="1001650"/>
            <a:chExt cx="415300" cy="355600"/>
          </a:xfrm>
        </p:grpSpPr>
        <p:sp>
          <p:nvSpPr>
            <p:cNvPr id="771" name="Google Shape;771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48"/>
          <p:cNvSpPr/>
          <p:nvPr/>
        </p:nvSpPr>
        <p:spPr>
          <a:xfrm>
            <a:off x="2058752" y="1074873"/>
            <a:ext cx="298238" cy="296506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8"/>
          <p:cNvSpPr/>
          <p:nvPr/>
        </p:nvSpPr>
        <p:spPr>
          <a:xfrm>
            <a:off x="2539087" y="1089652"/>
            <a:ext cx="297381" cy="266947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3023330" y="1091829"/>
            <a:ext cx="288688" cy="262591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3512804" y="1094435"/>
            <a:ext cx="269553" cy="2573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48"/>
          <p:cNvGrpSpPr/>
          <p:nvPr/>
        </p:nvGrpSpPr>
        <p:grpSpPr>
          <a:xfrm>
            <a:off x="3979138" y="1077116"/>
            <a:ext cx="297381" cy="297809"/>
            <a:chOff x="5294400" y="974850"/>
            <a:chExt cx="416500" cy="417100"/>
          </a:xfrm>
        </p:grpSpPr>
        <p:sp>
          <p:nvSpPr>
            <p:cNvPr id="780" name="Google Shape;780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4423442" y="1043647"/>
            <a:ext cx="368674" cy="359106"/>
            <a:chOff x="5916675" y="927975"/>
            <a:chExt cx="516350" cy="502950"/>
          </a:xfrm>
        </p:grpSpPr>
        <p:sp>
          <p:nvSpPr>
            <p:cNvPr id="783" name="Google Shape;783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8"/>
          <p:cNvGrpSpPr/>
          <p:nvPr/>
        </p:nvGrpSpPr>
        <p:grpSpPr>
          <a:xfrm>
            <a:off x="602114" y="1595319"/>
            <a:ext cx="332153" cy="224339"/>
            <a:chOff x="564675" y="1700625"/>
            <a:chExt cx="465200" cy="314200"/>
          </a:xfrm>
        </p:grpSpPr>
        <p:sp>
          <p:nvSpPr>
            <p:cNvPr id="786" name="Google Shape;786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1082065" y="1540537"/>
            <a:ext cx="332153" cy="325209"/>
            <a:chOff x="1236875" y="1623900"/>
            <a:chExt cx="465200" cy="455475"/>
          </a:xfrm>
        </p:grpSpPr>
        <p:sp>
          <p:nvSpPr>
            <p:cNvPr id="790" name="Google Shape;790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8"/>
          <p:cNvGrpSpPr/>
          <p:nvPr/>
        </p:nvGrpSpPr>
        <p:grpSpPr>
          <a:xfrm>
            <a:off x="1572440" y="1547499"/>
            <a:ext cx="311304" cy="311286"/>
            <a:chOff x="1923675" y="1633650"/>
            <a:chExt cx="436000" cy="435975"/>
          </a:xfrm>
        </p:grpSpPr>
        <p:sp>
          <p:nvSpPr>
            <p:cNvPr id="798" name="Google Shape;798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2051088" y="1546196"/>
            <a:ext cx="313892" cy="313892"/>
            <a:chOff x="2594050" y="1631825"/>
            <a:chExt cx="439625" cy="439625"/>
          </a:xfrm>
        </p:grpSpPr>
        <p:sp>
          <p:nvSpPr>
            <p:cNvPr id="805" name="Google Shape;805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48"/>
          <p:cNvSpPr/>
          <p:nvPr/>
        </p:nvSpPr>
        <p:spPr>
          <a:xfrm>
            <a:off x="2544727" y="1559991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48"/>
          <p:cNvGrpSpPr/>
          <p:nvPr/>
        </p:nvGrpSpPr>
        <p:grpSpPr>
          <a:xfrm>
            <a:off x="3040549" y="1522723"/>
            <a:ext cx="254773" cy="360838"/>
            <a:chOff x="3979850" y="1598950"/>
            <a:chExt cx="356825" cy="505375"/>
          </a:xfrm>
        </p:grpSpPr>
        <p:sp>
          <p:nvSpPr>
            <p:cNvPr id="811" name="Google Shape;811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48"/>
          <p:cNvGrpSpPr/>
          <p:nvPr/>
        </p:nvGrpSpPr>
        <p:grpSpPr>
          <a:xfrm>
            <a:off x="3480069" y="1600103"/>
            <a:ext cx="335634" cy="206078"/>
            <a:chOff x="4595425" y="1707325"/>
            <a:chExt cx="470075" cy="288625"/>
          </a:xfrm>
        </p:grpSpPr>
        <p:sp>
          <p:nvSpPr>
            <p:cNvPr id="814" name="Google Shape;814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48"/>
          <p:cNvGrpSpPr/>
          <p:nvPr/>
        </p:nvGrpSpPr>
        <p:grpSpPr>
          <a:xfrm>
            <a:off x="3976103" y="1549677"/>
            <a:ext cx="303468" cy="306931"/>
            <a:chOff x="5290150" y="1636700"/>
            <a:chExt cx="425025" cy="429875"/>
          </a:xfrm>
        </p:grpSpPr>
        <p:sp>
          <p:nvSpPr>
            <p:cNvPr id="820" name="Google Shape;820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48"/>
          <p:cNvGrpSpPr/>
          <p:nvPr/>
        </p:nvGrpSpPr>
        <p:grpSpPr>
          <a:xfrm>
            <a:off x="4455179" y="1540537"/>
            <a:ext cx="305199" cy="319997"/>
            <a:chOff x="5961125" y="1623900"/>
            <a:chExt cx="427450" cy="448175"/>
          </a:xfrm>
        </p:grpSpPr>
        <p:sp>
          <p:nvSpPr>
            <p:cNvPr id="823" name="Google Shape;823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4924688" y="1548802"/>
            <a:ext cx="326066" cy="308680"/>
            <a:chOff x="6618700" y="1635475"/>
            <a:chExt cx="456675" cy="432325"/>
          </a:xfrm>
        </p:grpSpPr>
        <p:sp>
          <p:nvSpPr>
            <p:cNvPr id="831" name="Google Shape;831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48"/>
          <p:cNvGrpSpPr/>
          <p:nvPr/>
        </p:nvGrpSpPr>
        <p:grpSpPr>
          <a:xfrm>
            <a:off x="639064" y="2044407"/>
            <a:ext cx="258254" cy="277371"/>
            <a:chOff x="616425" y="2329600"/>
            <a:chExt cx="361700" cy="388475"/>
          </a:xfrm>
        </p:grpSpPr>
        <p:sp>
          <p:nvSpPr>
            <p:cNvPr id="837" name="Google Shape;837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1112071" y="2047013"/>
            <a:ext cx="272159" cy="272159"/>
            <a:chOff x="1278900" y="2333250"/>
            <a:chExt cx="381175" cy="381175"/>
          </a:xfrm>
        </p:grpSpPr>
        <p:sp>
          <p:nvSpPr>
            <p:cNvPr id="846" name="Google Shape;846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8"/>
          <p:cNvGrpSpPr/>
          <p:nvPr/>
        </p:nvGrpSpPr>
        <p:grpSpPr>
          <a:xfrm>
            <a:off x="1592004" y="2047013"/>
            <a:ext cx="272177" cy="272159"/>
            <a:chOff x="1951075" y="2333250"/>
            <a:chExt cx="381200" cy="381175"/>
          </a:xfrm>
        </p:grpSpPr>
        <p:sp>
          <p:nvSpPr>
            <p:cNvPr id="851" name="Google Shape;851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8"/>
          <p:cNvGrpSpPr/>
          <p:nvPr/>
        </p:nvGrpSpPr>
        <p:grpSpPr>
          <a:xfrm>
            <a:off x="2071954" y="2047013"/>
            <a:ext cx="272159" cy="272159"/>
            <a:chOff x="2623275" y="2333250"/>
            <a:chExt cx="381175" cy="381175"/>
          </a:xfrm>
        </p:grpSpPr>
        <p:sp>
          <p:nvSpPr>
            <p:cNvPr id="856" name="Google Shape;856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8"/>
          <p:cNvGrpSpPr/>
          <p:nvPr/>
        </p:nvGrpSpPr>
        <p:grpSpPr>
          <a:xfrm>
            <a:off x="2615380" y="2000068"/>
            <a:ext cx="145210" cy="362587"/>
            <a:chOff x="3384375" y="2267500"/>
            <a:chExt cx="203375" cy="507825"/>
          </a:xfrm>
        </p:grpSpPr>
        <p:sp>
          <p:nvSpPr>
            <p:cNvPr id="861" name="Google Shape;861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48"/>
          <p:cNvGrpSpPr/>
          <p:nvPr/>
        </p:nvGrpSpPr>
        <p:grpSpPr>
          <a:xfrm>
            <a:off x="3588312" y="2046139"/>
            <a:ext cx="119131" cy="270427"/>
            <a:chOff x="4747025" y="2332025"/>
            <a:chExt cx="166850" cy="378750"/>
          </a:xfrm>
        </p:grpSpPr>
        <p:sp>
          <p:nvSpPr>
            <p:cNvPr id="864" name="Google Shape;864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8"/>
          <p:cNvGrpSpPr/>
          <p:nvPr/>
        </p:nvGrpSpPr>
        <p:grpSpPr>
          <a:xfrm>
            <a:off x="3106201" y="2001799"/>
            <a:ext cx="123468" cy="359106"/>
            <a:chOff x="4071800" y="2269925"/>
            <a:chExt cx="172925" cy="502950"/>
          </a:xfrm>
        </p:grpSpPr>
        <p:sp>
          <p:nvSpPr>
            <p:cNvPr id="867" name="Google Shape;867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48"/>
          <p:cNvSpPr/>
          <p:nvPr/>
        </p:nvSpPr>
        <p:spPr>
          <a:xfrm>
            <a:off x="3991407" y="2039469"/>
            <a:ext cx="272159" cy="28693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0" name="Google Shape;870;p48"/>
          <p:cNvGrpSpPr/>
          <p:nvPr/>
        </p:nvGrpSpPr>
        <p:grpSpPr>
          <a:xfrm>
            <a:off x="4463444" y="2044836"/>
            <a:ext cx="293900" cy="276514"/>
            <a:chOff x="5972700" y="2330200"/>
            <a:chExt cx="411625" cy="387275"/>
          </a:xfrm>
        </p:grpSpPr>
        <p:sp>
          <p:nvSpPr>
            <p:cNvPr id="871" name="Google Shape;871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721673" y="2493478"/>
            <a:ext cx="93052" cy="339114"/>
            <a:chOff x="732125" y="2958550"/>
            <a:chExt cx="130325" cy="474950"/>
          </a:xfrm>
        </p:grpSpPr>
        <p:sp>
          <p:nvSpPr>
            <p:cNvPr id="874" name="Google Shape;874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48"/>
          <p:cNvSpPr/>
          <p:nvPr/>
        </p:nvSpPr>
        <p:spPr>
          <a:xfrm>
            <a:off x="1585360" y="2479805"/>
            <a:ext cx="285207" cy="366068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1142400" y="2479805"/>
            <a:ext cx="211308" cy="366068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48"/>
          <p:cNvGrpSpPr/>
          <p:nvPr/>
        </p:nvGrpSpPr>
        <p:grpSpPr>
          <a:xfrm>
            <a:off x="2043269" y="2504348"/>
            <a:ext cx="329547" cy="312161"/>
            <a:chOff x="2583100" y="2973775"/>
            <a:chExt cx="461550" cy="437200"/>
          </a:xfrm>
        </p:grpSpPr>
        <p:sp>
          <p:nvSpPr>
            <p:cNvPr id="885" name="Google Shape;885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48"/>
          <p:cNvSpPr/>
          <p:nvPr/>
        </p:nvSpPr>
        <p:spPr>
          <a:xfrm>
            <a:off x="3496276" y="2511539"/>
            <a:ext cx="302593" cy="302593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8" name="Google Shape;888;p48"/>
          <p:cNvGrpSpPr/>
          <p:nvPr/>
        </p:nvGrpSpPr>
        <p:grpSpPr>
          <a:xfrm>
            <a:off x="3945669" y="2528267"/>
            <a:ext cx="369549" cy="274765"/>
            <a:chOff x="5247525" y="3007275"/>
            <a:chExt cx="517575" cy="384825"/>
          </a:xfrm>
        </p:grpSpPr>
        <p:sp>
          <p:nvSpPr>
            <p:cNvPr id="889" name="Google Shape;889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8"/>
          <p:cNvGrpSpPr/>
          <p:nvPr/>
        </p:nvGrpSpPr>
        <p:grpSpPr>
          <a:xfrm>
            <a:off x="3020557" y="2512613"/>
            <a:ext cx="291276" cy="297381"/>
            <a:chOff x="3951850" y="2985350"/>
            <a:chExt cx="407950" cy="416500"/>
          </a:xfrm>
        </p:grpSpPr>
        <p:sp>
          <p:nvSpPr>
            <p:cNvPr id="892" name="Google Shape;892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8"/>
          <p:cNvGrpSpPr/>
          <p:nvPr/>
        </p:nvGrpSpPr>
        <p:grpSpPr>
          <a:xfrm>
            <a:off x="605166" y="3013430"/>
            <a:ext cx="337365" cy="259111"/>
            <a:chOff x="568950" y="3686775"/>
            <a:chExt cx="472500" cy="362900"/>
          </a:xfrm>
        </p:grpSpPr>
        <p:sp>
          <p:nvSpPr>
            <p:cNvPr id="897" name="Google Shape;897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48"/>
          <p:cNvSpPr/>
          <p:nvPr/>
        </p:nvSpPr>
        <p:spPr>
          <a:xfrm>
            <a:off x="4492607" y="2497636"/>
            <a:ext cx="229551" cy="330421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1" name="Google Shape;901;p48"/>
          <p:cNvGrpSpPr/>
          <p:nvPr/>
        </p:nvGrpSpPr>
        <p:grpSpPr>
          <a:xfrm>
            <a:off x="1087723" y="3035172"/>
            <a:ext cx="320854" cy="215646"/>
            <a:chOff x="1244800" y="3717225"/>
            <a:chExt cx="449375" cy="302025"/>
          </a:xfrm>
        </p:grpSpPr>
        <p:sp>
          <p:nvSpPr>
            <p:cNvPr id="902" name="Google Shape;902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48"/>
          <p:cNvGrpSpPr/>
          <p:nvPr/>
        </p:nvGrpSpPr>
        <p:grpSpPr>
          <a:xfrm>
            <a:off x="1572012" y="3018642"/>
            <a:ext cx="312161" cy="243902"/>
            <a:chOff x="1923075" y="3694075"/>
            <a:chExt cx="437200" cy="341600"/>
          </a:xfrm>
        </p:grpSpPr>
        <p:sp>
          <p:nvSpPr>
            <p:cNvPr id="909" name="Google Shape;909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2054997" y="3014733"/>
            <a:ext cx="306074" cy="251292"/>
            <a:chOff x="2599525" y="3688600"/>
            <a:chExt cx="428675" cy="351950"/>
          </a:xfrm>
        </p:grpSpPr>
        <p:sp>
          <p:nvSpPr>
            <p:cNvPr id="919" name="Google Shape;919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48"/>
          <p:cNvGrpSpPr/>
          <p:nvPr/>
        </p:nvGrpSpPr>
        <p:grpSpPr>
          <a:xfrm>
            <a:off x="2549727" y="2997347"/>
            <a:ext cx="283476" cy="279549"/>
            <a:chOff x="3292425" y="3664250"/>
            <a:chExt cx="397025" cy="391525"/>
          </a:xfrm>
        </p:grpSpPr>
        <p:sp>
          <p:nvSpPr>
            <p:cNvPr id="923" name="Google Shape;923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48"/>
          <p:cNvGrpSpPr/>
          <p:nvPr/>
        </p:nvGrpSpPr>
        <p:grpSpPr>
          <a:xfrm>
            <a:off x="3006634" y="3033422"/>
            <a:ext cx="313910" cy="227820"/>
            <a:chOff x="3932350" y="3714775"/>
            <a:chExt cx="439650" cy="319075"/>
          </a:xfrm>
        </p:grpSpPr>
        <p:sp>
          <p:nvSpPr>
            <p:cNvPr id="927" name="Google Shape;927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" name="Google Shape;932;p48"/>
          <p:cNvGrpSpPr/>
          <p:nvPr/>
        </p:nvGrpSpPr>
        <p:grpSpPr>
          <a:xfrm>
            <a:off x="3486585" y="3033422"/>
            <a:ext cx="313892" cy="227820"/>
            <a:chOff x="4604550" y="3714775"/>
            <a:chExt cx="439625" cy="319075"/>
          </a:xfrm>
        </p:grpSpPr>
        <p:sp>
          <p:nvSpPr>
            <p:cNvPr id="933" name="Google Shape;933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3977835" y="3009949"/>
            <a:ext cx="299987" cy="266518"/>
            <a:chOff x="5292575" y="3681900"/>
            <a:chExt cx="420150" cy="373275"/>
          </a:xfrm>
        </p:grpSpPr>
        <p:sp>
          <p:nvSpPr>
            <p:cNvPr id="936" name="Google Shape;936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8"/>
          <p:cNvGrpSpPr/>
          <p:nvPr/>
        </p:nvGrpSpPr>
        <p:grpSpPr>
          <a:xfrm>
            <a:off x="4440828" y="2976034"/>
            <a:ext cx="333902" cy="333902"/>
            <a:chOff x="5941025" y="3634400"/>
            <a:chExt cx="467650" cy="467650"/>
          </a:xfrm>
        </p:grpSpPr>
        <p:sp>
          <p:nvSpPr>
            <p:cNvPr id="944" name="Google Shape;944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48"/>
          <p:cNvGrpSpPr/>
          <p:nvPr/>
        </p:nvGrpSpPr>
        <p:grpSpPr>
          <a:xfrm>
            <a:off x="4942092" y="2997347"/>
            <a:ext cx="291276" cy="291294"/>
            <a:chOff x="6643075" y="3664250"/>
            <a:chExt cx="407950" cy="407975"/>
          </a:xfrm>
        </p:grpSpPr>
        <p:sp>
          <p:nvSpPr>
            <p:cNvPr id="951" name="Google Shape;951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610379" y="3465124"/>
            <a:ext cx="315642" cy="315624"/>
            <a:chOff x="576250" y="4319400"/>
            <a:chExt cx="442075" cy="442050"/>
          </a:xfrm>
        </p:grpSpPr>
        <p:sp>
          <p:nvSpPr>
            <p:cNvPr id="954" name="Google Shape;954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48"/>
          <p:cNvSpPr/>
          <p:nvPr/>
        </p:nvSpPr>
        <p:spPr>
          <a:xfrm>
            <a:off x="1077200" y="3526128"/>
            <a:ext cx="341720" cy="19303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8"/>
          <p:cNvSpPr/>
          <p:nvPr/>
        </p:nvSpPr>
        <p:spPr>
          <a:xfrm>
            <a:off x="3022902" y="3477866"/>
            <a:ext cx="289545" cy="289563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8"/>
          <p:cNvSpPr/>
          <p:nvPr/>
        </p:nvSpPr>
        <p:spPr>
          <a:xfrm>
            <a:off x="2542996" y="3496125"/>
            <a:ext cx="289545" cy="253042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8"/>
          <p:cNvSpPr/>
          <p:nvPr/>
        </p:nvSpPr>
        <p:spPr>
          <a:xfrm>
            <a:off x="3501506" y="3476563"/>
            <a:ext cx="292151" cy="2921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2" name="Google Shape;962;p48"/>
          <p:cNvGrpSpPr/>
          <p:nvPr/>
        </p:nvGrpSpPr>
        <p:grpSpPr>
          <a:xfrm>
            <a:off x="3960449" y="3481207"/>
            <a:ext cx="334759" cy="276514"/>
            <a:chOff x="5268225" y="4341925"/>
            <a:chExt cx="468850" cy="387275"/>
          </a:xfrm>
        </p:grpSpPr>
        <p:sp>
          <p:nvSpPr>
            <p:cNvPr id="963" name="Google Shape;963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48"/>
          <p:cNvGrpSpPr/>
          <p:nvPr/>
        </p:nvGrpSpPr>
        <p:grpSpPr>
          <a:xfrm>
            <a:off x="4457357" y="3472514"/>
            <a:ext cx="300844" cy="300844"/>
            <a:chOff x="5964175" y="4329750"/>
            <a:chExt cx="421350" cy="421350"/>
          </a:xfrm>
        </p:grpSpPr>
        <p:sp>
          <p:nvSpPr>
            <p:cNvPr id="972" name="Google Shape;972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1089883" y="3952465"/>
            <a:ext cx="316516" cy="306074"/>
            <a:chOff x="1247825" y="5001950"/>
            <a:chExt cx="443300" cy="428675"/>
          </a:xfrm>
        </p:grpSpPr>
        <p:sp>
          <p:nvSpPr>
            <p:cNvPr id="975" name="Google Shape;975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8"/>
          <p:cNvGrpSpPr/>
          <p:nvPr/>
        </p:nvGrpSpPr>
        <p:grpSpPr>
          <a:xfrm>
            <a:off x="1598090" y="3937239"/>
            <a:ext cx="260003" cy="331296"/>
            <a:chOff x="1959600" y="4980625"/>
            <a:chExt cx="364150" cy="464000"/>
          </a:xfrm>
        </p:grpSpPr>
        <p:sp>
          <p:nvSpPr>
            <p:cNvPr id="982" name="Google Shape;982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2058924" y="3949859"/>
            <a:ext cx="298238" cy="306502"/>
            <a:chOff x="2605025" y="4998300"/>
            <a:chExt cx="417700" cy="429275"/>
          </a:xfrm>
        </p:grpSpPr>
        <p:sp>
          <p:nvSpPr>
            <p:cNvPr id="990" name="Google Shape;990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2509743" y="3952465"/>
            <a:ext cx="356500" cy="296935"/>
            <a:chOff x="3236425" y="5001950"/>
            <a:chExt cx="499300" cy="415875"/>
          </a:xfrm>
        </p:grpSpPr>
        <p:sp>
          <p:nvSpPr>
            <p:cNvPr id="994" name="Google Shape;994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48"/>
          <p:cNvGrpSpPr/>
          <p:nvPr/>
        </p:nvGrpSpPr>
        <p:grpSpPr>
          <a:xfrm>
            <a:off x="3032284" y="3937239"/>
            <a:ext cx="271302" cy="323031"/>
            <a:chOff x="3968275" y="4980625"/>
            <a:chExt cx="379975" cy="452425"/>
          </a:xfrm>
        </p:grpSpPr>
        <p:sp>
          <p:nvSpPr>
            <p:cNvPr id="1001" name="Google Shape;1001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4438650" y="4009407"/>
            <a:ext cx="343470" cy="186961"/>
            <a:chOff x="5937975" y="5081700"/>
            <a:chExt cx="481050" cy="261850"/>
          </a:xfrm>
        </p:grpSpPr>
        <p:sp>
          <p:nvSpPr>
            <p:cNvPr id="1005" name="Google Shape;1005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8"/>
          <p:cNvGrpSpPr/>
          <p:nvPr/>
        </p:nvGrpSpPr>
        <p:grpSpPr>
          <a:xfrm>
            <a:off x="4963815" y="3973332"/>
            <a:ext cx="246508" cy="283458"/>
            <a:chOff x="6673500" y="5031175"/>
            <a:chExt cx="345250" cy="397000"/>
          </a:xfrm>
        </p:grpSpPr>
        <p:sp>
          <p:nvSpPr>
            <p:cNvPr id="1009" name="Google Shape;1009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8"/>
          <p:cNvGrpSpPr/>
          <p:nvPr/>
        </p:nvGrpSpPr>
        <p:grpSpPr>
          <a:xfrm>
            <a:off x="3003171" y="596290"/>
            <a:ext cx="329547" cy="293900"/>
            <a:chOff x="3927500" y="301425"/>
            <a:chExt cx="461550" cy="411625"/>
          </a:xfrm>
        </p:grpSpPr>
        <p:sp>
          <p:nvSpPr>
            <p:cNvPr id="1015" name="Google Shape;1015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8"/>
          <p:cNvGrpSpPr/>
          <p:nvPr/>
        </p:nvGrpSpPr>
        <p:grpSpPr>
          <a:xfrm>
            <a:off x="4946429" y="601949"/>
            <a:ext cx="282601" cy="282601"/>
            <a:chOff x="6649150" y="309350"/>
            <a:chExt cx="395800" cy="395800"/>
          </a:xfrm>
        </p:grpSpPr>
        <p:sp>
          <p:nvSpPr>
            <p:cNvPr id="1043" name="Google Shape;1043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4464301" y="608464"/>
            <a:ext cx="286957" cy="271731"/>
            <a:chOff x="5973900" y="318475"/>
            <a:chExt cx="401900" cy="380575"/>
          </a:xfrm>
        </p:grpSpPr>
        <p:sp>
          <p:nvSpPr>
            <p:cNvPr id="1067" name="Google Shape;1067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48"/>
          <p:cNvGrpSpPr/>
          <p:nvPr/>
        </p:nvGrpSpPr>
        <p:grpSpPr>
          <a:xfrm>
            <a:off x="1104681" y="1044504"/>
            <a:ext cx="291276" cy="355197"/>
            <a:chOff x="1268550" y="929175"/>
            <a:chExt cx="407950" cy="497475"/>
          </a:xfrm>
        </p:grpSpPr>
        <p:sp>
          <p:nvSpPr>
            <p:cNvPr id="1082" name="Google Shape;1082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48"/>
          <p:cNvGrpSpPr/>
          <p:nvPr/>
        </p:nvGrpSpPr>
        <p:grpSpPr>
          <a:xfrm>
            <a:off x="4915566" y="1057981"/>
            <a:ext cx="344326" cy="330421"/>
            <a:chOff x="6605925" y="948050"/>
            <a:chExt cx="482250" cy="462775"/>
          </a:xfrm>
        </p:grpSpPr>
        <p:sp>
          <p:nvSpPr>
            <p:cNvPr id="1086" name="Google Shape;1086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48"/>
          <p:cNvGrpSpPr/>
          <p:nvPr/>
        </p:nvGrpSpPr>
        <p:grpSpPr>
          <a:xfrm>
            <a:off x="4995999" y="2036571"/>
            <a:ext cx="183462" cy="290866"/>
            <a:chOff x="6718575" y="2318625"/>
            <a:chExt cx="256950" cy="407375"/>
          </a:xfrm>
        </p:grpSpPr>
        <p:sp>
          <p:nvSpPr>
            <p:cNvPr id="1093" name="Google Shape;1093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48"/>
          <p:cNvGrpSpPr/>
          <p:nvPr/>
        </p:nvGrpSpPr>
        <p:grpSpPr>
          <a:xfrm>
            <a:off x="2533645" y="2569126"/>
            <a:ext cx="308680" cy="187836"/>
            <a:chOff x="3269900" y="3064500"/>
            <a:chExt cx="432325" cy="263075"/>
          </a:xfrm>
        </p:grpSpPr>
        <p:sp>
          <p:nvSpPr>
            <p:cNvPr id="1102" name="Google Shape;1102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48"/>
          <p:cNvGrpSpPr/>
          <p:nvPr/>
        </p:nvGrpSpPr>
        <p:grpSpPr>
          <a:xfrm>
            <a:off x="4975114" y="2511738"/>
            <a:ext cx="225213" cy="316516"/>
            <a:chOff x="6689325" y="2984125"/>
            <a:chExt cx="315425" cy="443300"/>
          </a:xfrm>
        </p:grpSpPr>
        <p:sp>
          <p:nvSpPr>
            <p:cNvPr id="1106" name="Google Shape;1106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1618529" y="3441652"/>
            <a:ext cx="217824" cy="352145"/>
            <a:chOff x="1988225" y="4286525"/>
            <a:chExt cx="305075" cy="493200"/>
          </a:xfrm>
        </p:grpSpPr>
        <p:sp>
          <p:nvSpPr>
            <p:cNvPr id="1112" name="Google Shape;1112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2080647" y="3466427"/>
            <a:ext cx="263038" cy="333027"/>
            <a:chOff x="2635450" y="4321225"/>
            <a:chExt cx="368400" cy="466425"/>
          </a:xfrm>
        </p:grpSpPr>
        <p:sp>
          <p:nvSpPr>
            <p:cNvPr id="1120" name="Google Shape;1120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48"/>
          <p:cNvGrpSpPr/>
          <p:nvPr/>
        </p:nvGrpSpPr>
        <p:grpSpPr>
          <a:xfrm>
            <a:off x="4942092" y="3458163"/>
            <a:ext cx="291276" cy="326066"/>
            <a:chOff x="6643075" y="4309650"/>
            <a:chExt cx="407950" cy="456675"/>
          </a:xfrm>
        </p:grpSpPr>
        <p:sp>
          <p:nvSpPr>
            <p:cNvPr id="1127" name="Google Shape;1127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48"/>
          <p:cNvGrpSpPr/>
          <p:nvPr/>
        </p:nvGrpSpPr>
        <p:grpSpPr>
          <a:xfrm>
            <a:off x="3935673" y="3918550"/>
            <a:ext cx="384328" cy="368674"/>
            <a:chOff x="5233525" y="4954450"/>
            <a:chExt cx="538275" cy="516350"/>
          </a:xfrm>
        </p:grpSpPr>
        <p:sp>
          <p:nvSpPr>
            <p:cNvPr id="1137" name="Google Shape;1137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48"/>
          <p:cNvGrpSpPr/>
          <p:nvPr/>
        </p:nvGrpSpPr>
        <p:grpSpPr>
          <a:xfrm>
            <a:off x="3452241" y="3925065"/>
            <a:ext cx="391290" cy="355643"/>
            <a:chOff x="4556450" y="4963575"/>
            <a:chExt cx="548025" cy="498100"/>
          </a:xfrm>
        </p:grpSpPr>
        <p:sp>
          <p:nvSpPr>
            <p:cNvPr id="1149" name="Google Shape;1149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578641" y="4002017"/>
            <a:ext cx="378241" cy="209131"/>
            <a:chOff x="531800" y="5071350"/>
            <a:chExt cx="529750" cy="292900"/>
          </a:xfrm>
        </p:grpSpPr>
        <p:sp>
          <p:nvSpPr>
            <p:cNvPr id="1155" name="Google Shape;1155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48"/>
          <p:cNvGrpSpPr/>
          <p:nvPr/>
        </p:nvGrpSpPr>
        <p:grpSpPr>
          <a:xfrm>
            <a:off x="7243894" y="2260600"/>
            <a:ext cx="433992" cy="422729"/>
            <a:chOff x="5916675" y="927975"/>
            <a:chExt cx="516350" cy="502950"/>
          </a:xfrm>
        </p:grpSpPr>
        <p:sp>
          <p:nvSpPr>
            <p:cNvPr id="1163" name="Google Shape;1163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48"/>
          <p:cNvGrpSpPr/>
          <p:nvPr/>
        </p:nvGrpSpPr>
        <p:grpSpPr>
          <a:xfrm>
            <a:off x="6359914" y="2966502"/>
            <a:ext cx="1079481" cy="1051467"/>
            <a:chOff x="5916675" y="927975"/>
            <a:chExt cx="516350" cy="502950"/>
          </a:xfrm>
        </p:grpSpPr>
        <p:sp>
          <p:nvSpPr>
            <p:cNvPr id="1166" name="Google Shape;1166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48"/>
          <p:cNvGrpSpPr/>
          <p:nvPr/>
        </p:nvGrpSpPr>
        <p:grpSpPr>
          <a:xfrm>
            <a:off x="6360057" y="2260600"/>
            <a:ext cx="433992" cy="422729"/>
            <a:chOff x="5916675" y="927975"/>
            <a:chExt cx="516350" cy="502950"/>
          </a:xfrm>
        </p:grpSpPr>
        <p:sp>
          <p:nvSpPr>
            <p:cNvPr id="1169" name="Google Shape;1169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48"/>
          <p:cNvSpPr/>
          <p:nvPr/>
        </p:nvSpPr>
        <p:spPr>
          <a:xfrm>
            <a:off x="7436055" y="24969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48"/>
          <p:cNvSpPr/>
          <p:nvPr/>
        </p:nvSpPr>
        <p:spPr>
          <a:xfrm>
            <a:off x="6552218" y="24969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8"/>
          <p:cNvSpPr/>
          <p:nvPr/>
        </p:nvSpPr>
        <p:spPr>
          <a:xfrm>
            <a:off x="6837753" y="35545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79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About</a:t>
            </a:r>
            <a:endParaRPr sz="2800" dirty="0"/>
          </a:p>
        </p:txBody>
      </p:sp>
      <p:sp>
        <p:nvSpPr>
          <p:cNvPr id="126" name="Google Shape;126;p14"/>
          <p:cNvSpPr txBox="1"/>
          <p:nvPr/>
        </p:nvSpPr>
        <p:spPr>
          <a:xfrm>
            <a:off x="1020175" y="1926668"/>
            <a:ext cx="3460500" cy="246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14454"/>
                </a:solidFill>
                <a:highlight>
                  <a:schemeClr val="accent6"/>
                </a:highlight>
                <a:latin typeface="Nixie One"/>
                <a:ea typeface="Nixie One"/>
                <a:cs typeface="Nixie One"/>
                <a:sym typeface="Nixie One"/>
              </a:rPr>
              <a:t>Mudappanakkal Water Service</a:t>
            </a:r>
            <a:endParaRPr sz="1600" b="1" dirty="0">
              <a:solidFill>
                <a:srgbClr val="114454"/>
              </a:solidFill>
              <a:highlight>
                <a:schemeClr val="accent6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A Web Application That Provides the Customers to easiy access the Services provided by Mudappanakkal Water Service and Book their Vehicle for Service.</a:t>
            </a:r>
            <a:endParaRPr sz="16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074909" y="1926668"/>
            <a:ext cx="3611700" cy="19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454"/>
                </a:solidFill>
                <a:highlight>
                  <a:schemeClr val="accent6"/>
                </a:highlight>
                <a:latin typeface="Nixie One"/>
                <a:ea typeface="Nixie One"/>
                <a:cs typeface="Nixie One"/>
                <a:sym typeface="Nixie One"/>
              </a:rPr>
              <a:t>Service Provided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-Basic Cleaning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-Premium Cleaning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-Complex Cleaning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6" name="Google Shape;762;p48">
            <a:extLst>
              <a:ext uri="{FF2B5EF4-FFF2-40B4-BE49-F238E27FC236}">
                <a16:creationId xmlns:a16="http://schemas.microsoft.com/office/drawing/2014/main" id="{9B964E2D-698D-036E-63BF-4613CE671F86}"/>
              </a:ext>
            </a:extLst>
          </p:cNvPr>
          <p:cNvGrpSpPr/>
          <p:nvPr/>
        </p:nvGrpSpPr>
        <p:grpSpPr>
          <a:xfrm>
            <a:off x="515873" y="867476"/>
            <a:ext cx="291276" cy="355197"/>
            <a:chOff x="596350" y="929175"/>
            <a:chExt cx="407950" cy="497475"/>
          </a:xfrm>
        </p:grpSpPr>
        <p:sp>
          <p:nvSpPr>
            <p:cNvPr id="37" name="Google Shape;763;p48">
              <a:extLst>
                <a:ext uri="{FF2B5EF4-FFF2-40B4-BE49-F238E27FC236}">
                  <a16:creationId xmlns:a16="http://schemas.microsoft.com/office/drawing/2014/main" id="{7E5EA3B9-5656-07E3-073F-89619A0B9D8C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4;p48">
              <a:extLst>
                <a:ext uri="{FF2B5EF4-FFF2-40B4-BE49-F238E27FC236}">
                  <a16:creationId xmlns:a16="http://schemas.microsoft.com/office/drawing/2014/main" id="{8A6DCB54-8F85-93FD-67F9-671D6259549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5;p48">
              <a:extLst>
                <a:ext uri="{FF2B5EF4-FFF2-40B4-BE49-F238E27FC236}">
                  <a16:creationId xmlns:a16="http://schemas.microsoft.com/office/drawing/2014/main" id="{8EC459E4-38AF-33ED-DDAD-776A23E4DC74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6;p48">
              <a:extLst>
                <a:ext uri="{FF2B5EF4-FFF2-40B4-BE49-F238E27FC236}">
                  <a16:creationId xmlns:a16="http://schemas.microsoft.com/office/drawing/2014/main" id="{692E1D26-1014-30AC-EC22-FC8FAD27C7CB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7;p48">
              <a:extLst>
                <a:ext uri="{FF2B5EF4-FFF2-40B4-BE49-F238E27FC236}">
                  <a16:creationId xmlns:a16="http://schemas.microsoft.com/office/drawing/2014/main" id="{62D9A912-D623-5C0A-258B-7F30E1B81540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8;p48">
              <a:extLst>
                <a:ext uri="{FF2B5EF4-FFF2-40B4-BE49-F238E27FC236}">
                  <a16:creationId xmlns:a16="http://schemas.microsoft.com/office/drawing/2014/main" id="{4CCEF633-861A-D417-275D-965E0DAEF217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9;p48">
              <a:extLst>
                <a:ext uri="{FF2B5EF4-FFF2-40B4-BE49-F238E27FC236}">
                  <a16:creationId xmlns:a16="http://schemas.microsoft.com/office/drawing/2014/main" id="{C85C56E9-80C0-ED14-7E5A-41606F1C1965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Why MPWS</a:t>
            </a:r>
            <a:endParaRPr sz="2800"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4294967295"/>
          </p:nvPr>
        </p:nvSpPr>
        <p:spPr>
          <a:xfrm>
            <a:off x="685800" y="1259025"/>
            <a:ext cx="5200200" cy="2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FFFFFF"/>
                </a:solidFill>
              </a:rPr>
              <a:t>Due to hight demand of </a:t>
            </a:r>
            <a:r>
              <a:rPr lang="en-IN" sz="2400" b="1" dirty="0" err="1">
                <a:solidFill>
                  <a:srgbClr val="FFFFFF"/>
                </a:solidFill>
              </a:rPr>
              <a:t>carwash,it</a:t>
            </a:r>
            <a:r>
              <a:rPr lang="en-IN" sz="2400" b="1" dirty="0">
                <a:solidFill>
                  <a:srgbClr val="FFFFFF"/>
                </a:solidFill>
              </a:rPr>
              <a:t> would be easy for customers to </a:t>
            </a:r>
            <a:r>
              <a:rPr lang="en-IN" sz="2400" b="1" dirty="0" err="1">
                <a:solidFill>
                  <a:srgbClr val="FFFFFF"/>
                </a:solidFill>
              </a:rPr>
              <a:t>enquir</a:t>
            </a:r>
            <a:r>
              <a:rPr lang="en-IN" sz="2400" b="1" dirty="0">
                <a:solidFill>
                  <a:srgbClr val="FFFFFF"/>
                </a:solidFill>
              </a:rPr>
              <a:t> the services provided and book their Automobile for a </a:t>
            </a:r>
            <a:r>
              <a:rPr lang="en-IN" sz="2400" b="1" dirty="0" err="1">
                <a:solidFill>
                  <a:srgbClr val="FFFFFF"/>
                </a:solidFill>
              </a:rPr>
              <a:t>FreshenUp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1310347" y="503803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Gill Sans MT" panose="020B0502020104020203" pitchFamily="34" charset="0"/>
              </a:rPr>
              <a:t>Modules.</a:t>
            </a:r>
            <a:endParaRPr sz="4800" dirty="0">
              <a:latin typeface="Gill Sans MT" panose="020B0502020104020203" pitchFamily="34" charset="0"/>
            </a:endParaRPr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0F169-A64F-24C3-367B-497E24FF5E7C}"/>
              </a:ext>
            </a:extLst>
          </p:cNvPr>
          <p:cNvSpPr txBox="1"/>
          <p:nvPr/>
        </p:nvSpPr>
        <p:spPr>
          <a:xfrm>
            <a:off x="1052944" y="1745672"/>
            <a:ext cx="1392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2AE26-0A54-83C8-25C0-5264056EFFD7}"/>
              </a:ext>
            </a:extLst>
          </p:cNvPr>
          <p:cNvSpPr txBox="1"/>
          <p:nvPr/>
        </p:nvSpPr>
        <p:spPr>
          <a:xfrm>
            <a:off x="3434016" y="1745672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B1C24-8F18-0932-2FD2-30124E09DDFE}"/>
              </a:ext>
            </a:extLst>
          </p:cNvPr>
          <p:cNvSpPr txBox="1"/>
          <p:nvPr/>
        </p:nvSpPr>
        <p:spPr>
          <a:xfrm>
            <a:off x="6207168" y="1745672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Customer</a:t>
            </a:r>
          </a:p>
        </p:txBody>
      </p:sp>
      <p:grpSp>
        <p:nvGrpSpPr>
          <p:cNvPr id="8" name="Google Shape;860;p48">
            <a:extLst>
              <a:ext uri="{FF2B5EF4-FFF2-40B4-BE49-F238E27FC236}">
                <a16:creationId xmlns:a16="http://schemas.microsoft.com/office/drawing/2014/main" id="{2F4BD9DC-41AB-F9EC-99FA-6420F85A5CFA}"/>
              </a:ext>
            </a:extLst>
          </p:cNvPr>
          <p:cNvGrpSpPr/>
          <p:nvPr/>
        </p:nvGrpSpPr>
        <p:grpSpPr>
          <a:xfrm>
            <a:off x="1590838" y="2268892"/>
            <a:ext cx="145210" cy="362587"/>
            <a:chOff x="3384375" y="2267500"/>
            <a:chExt cx="203375" cy="507825"/>
          </a:xfrm>
        </p:grpSpPr>
        <p:sp>
          <p:nvSpPr>
            <p:cNvPr id="9" name="Google Shape;861;p48">
              <a:extLst>
                <a:ext uri="{FF2B5EF4-FFF2-40B4-BE49-F238E27FC236}">
                  <a16:creationId xmlns:a16="http://schemas.microsoft.com/office/drawing/2014/main" id="{1893E25B-1B51-D652-33C7-89E04EDA91AC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62;p48">
              <a:extLst>
                <a:ext uri="{FF2B5EF4-FFF2-40B4-BE49-F238E27FC236}">
                  <a16:creationId xmlns:a16="http://schemas.microsoft.com/office/drawing/2014/main" id="{19335E3C-4E87-2FA1-2A20-7A253594407F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860;p48">
            <a:extLst>
              <a:ext uri="{FF2B5EF4-FFF2-40B4-BE49-F238E27FC236}">
                <a16:creationId xmlns:a16="http://schemas.microsoft.com/office/drawing/2014/main" id="{59250097-4CB3-3890-8149-D3A0529FD199}"/>
              </a:ext>
            </a:extLst>
          </p:cNvPr>
          <p:cNvGrpSpPr/>
          <p:nvPr/>
        </p:nvGrpSpPr>
        <p:grpSpPr>
          <a:xfrm>
            <a:off x="6958608" y="2214910"/>
            <a:ext cx="145210" cy="362587"/>
            <a:chOff x="3384375" y="2267500"/>
            <a:chExt cx="203375" cy="507825"/>
          </a:xfrm>
        </p:grpSpPr>
        <p:sp>
          <p:nvSpPr>
            <p:cNvPr id="12" name="Google Shape;861;p48">
              <a:extLst>
                <a:ext uri="{FF2B5EF4-FFF2-40B4-BE49-F238E27FC236}">
                  <a16:creationId xmlns:a16="http://schemas.microsoft.com/office/drawing/2014/main" id="{2BB57A6F-4863-FCA7-018C-6D6389A04B18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2;p48">
              <a:extLst>
                <a:ext uri="{FF2B5EF4-FFF2-40B4-BE49-F238E27FC236}">
                  <a16:creationId xmlns:a16="http://schemas.microsoft.com/office/drawing/2014/main" id="{DEA8225E-DA8C-E334-2CFE-2C8E2D4C66FF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860;p48">
            <a:extLst>
              <a:ext uri="{FF2B5EF4-FFF2-40B4-BE49-F238E27FC236}">
                <a16:creationId xmlns:a16="http://schemas.microsoft.com/office/drawing/2014/main" id="{1DC725F1-FA34-237B-AE04-92FA0E299110}"/>
              </a:ext>
            </a:extLst>
          </p:cNvPr>
          <p:cNvGrpSpPr/>
          <p:nvPr/>
        </p:nvGrpSpPr>
        <p:grpSpPr>
          <a:xfrm>
            <a:off x="4223199" y="2248387"/>
            <a:ext cx="145210" cy="362587"/>
            <a:chOff x="3384375" y="2267500"/>
            <a:chExt cx="203375" cy="507825"/>
          </a:xfrm>
        </p:grpSpPr>
        <p:sp>
          <p:nvSpPr>
            <p:cNvPr id="15" name="Google Shape;861;p48">
              <a:extLst>
                <a:ext uri="{FF2B5EF4-FFF2-40B4-BE49-F238E27FC236}">
                  <a16:creationId xmlns:a16="http://schemas.microsoft.com/office/drawing/2014/main" id="{EF1DC25D-E06E-4346-CA53-E7500D879727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62;p48">
              <a:extLst>
                <a:ext uri="{FF2B5EF4-FFF2-40B4-BE49-F238E27FC236}">
                  <a16:creationId xmlns:a16="http://schemas.microsoft.com/office/drawing/2014/main" id="{E44FDEC7-7E86-A724-7618-0FF0E808FD3C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Admin</a:t>
            </a:r>
            <a:endParaRPr sz="3600"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1487111" y="1897903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1" dirty="0"/>
              <a:t>Admin Sign-in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1" dirty="0"/>
              <a:t>Admin Home 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1" dirty="0"/>
              <a:t> Add/Update/Remove Employee  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1" dirty="0"/>
              <a:t> Manage services, bookings and payments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1" dirty="0"/>
              <a:t> Manage website appearances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1" dirty="0"/>
              <a:t>Assign work to Employees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en-US" sz="2000" b="1" dirty="0"/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sz="2000" b="1"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5" name="Google Shape;860;p48">
            <a:extLst>
              <a:ext uri="{FF2B5EF4-FFF2-40B4-BE49-F238E27FC236}">
                <a16:creationId xmlns:a16="http://schemas.microsoft.com/office/drawing/2014/main" id="{A803AD93-3301-1EBE-11EB-BE3069AF797A}"/>
              </a:ext>
            </a:extLst>
          </p:cNvPr>
          <p:cNvGrpSpPr/>
          <p:nvPr/>
        </p:nvGrpSpPr>
        <p:grpSpPr>
          <a:xfrm>
            <a:off x="554351" y="863781"/>
            <a:ext cx="145210" cy="362587"/>
            <a:chOff x="3384375" y="2267500"/>
            <a:chExt cx="203375" cy="507825"/>
          </a:xfrm>
        </p:grpSpPr>
        <p:sp>
          <p:nvSpPr>
            <p:cNvPr id="16" name="Google Shape;861;p48">
              <a:extLst>
                <a:ext uri="{FF2B5EF4-FFF2-40B4-BE49-F238E27FC236}">
                  <a16:creationId xmlns:a16="http://schemas.microsoft.com/office/drawing/2014/main" id="{966EB5B0-57A9-EDE4-4F4F-F507C645DB95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2;p48">
              <a:extLst>
                <a:ext uri="{FF2B5EF4-FFF2-40B4-BE49-F238E27FC236}">
                  <a16:creationId xmlns:a16="http://schemas.microsoft.com/office/drawing/2014/main" id="{FF644BA7-2DD2-F01B-0753-1FD086629303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Employee</a:t>
            </a:r>
            <a:endParaRPr sz="3600"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1" dirty="0"/>
              <a:t>Employee Sign-in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1" dirty="0"/>
              <a:t>Employee Home 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1" dirty="0"/>
              <a:t> Update Service Status  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1" dirty="0"/>
              <a:t> Manage services, bookings and payments</a:t>
            </a:r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2000" b="1"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" name="Google Shape;860;p48">
            <a:extLst>
              <a:ext uri="{FF2B5EF4-FFF2-40B4-BE49-F238E27FC236}">
                <a16:creationId xmlns:a16="http://schemas.microsoft.com/office/drawing/2014/main" id="{B2A1080F-3CC6-0108-F755-D9E5D197C5FE}"/>
              </a:ext>
            </a:extLst>
          </p:cNvPr>
          <p:cNvGrpSpPr/>
          <p:nvPr/>
        </p:nvGrpSpPr>
        <p:grpSpPr>
          <a:xfrm>
            <a:off x="576123" y="863781"/>
            <a:ext cx="145210" cy="362587"/>
            <a:chOff x="3384375" y="2267500"/>
            <a:chExt cx="203375" cy="507825"/>
          </a:xfrm>
        </p:grpSpPr>
        <p:sp>
          <p:nvSpPr>
            <p:cNvPr id="9" name="Google Shape;861;p48">
              <a:extLst>
                <a:ext uri="{FF2B5EF4-FFF2-40B4-BE49-F238E27FC236}">
                  <a16:creationId xmlns:a16="http://schemas.microsoft.com/office/drawing/2014/main" id="{B01442DC-1FCD-A56D-6EA6-B44FED552B5A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62;p48">
              <a:extLst>
                <a:ext uri="{FF2B5EF4-FFF2-40B4-BE49-F238E27FC236}">
                  <a16:creationId xmlns:a16="http://schemas.microsoft.com/office/drawing/2014/main" id="{9042A77E-164C-0F3C-FEA8-2D20723A40AB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22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Customer</a:t>
            </a:r>
            <a:endParaRPr sz="3600"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1" dirty="0"/>
              <a:t>Customer Sign-up/Sign-in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1" dirty="0"/>
              <a:t>Customer home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1" dirty="0"/>
              <a:t>Enquire Services Provided  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1" dirty="0"/>
              <a:t>Book Vehicle for Service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1" dirty="0"/>
              <a:t>Check service progress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1" dirty="0"/>
              <a:t>Payment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000" b="1" dirty="0"/>
              <a:t>Enter Feedback</a:t>
            </a:r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2000" b="1"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" name="Google Shape;860;p48">
            <a:extLst>
              <a:ext uri="{FF2B5EF4-FFF2-40B4-BE49-F238E27FC236}">
                <a16:creationId xmlns:a16="http://schemas.microsoft.com/office/drawing/2014/main" id="{B2A1080F-3CC6-0108-F755-D9E5D197C5FE}"/>
              </a:ext>
            </a:extLst>
          </p:cNvPr>
          <p:cNvGrpSpPr/>
          <p:nvPr/>
        </p:nvGrpSpPr>
        <p:grpSpPr>
          <a:xfrm>
            <a:off x="576123" y="863781"/>
            <a:ext cx="145210" cy="362587"/>
            <a:chOff x="3384375" y="2267500"/>
            <a:chExt cx="203375" cy="507825"/>
          </a:xfrm>
        </p:grpSpPr>
        <p:sp>
          <p:nvSpPr>
            <p:cNvPr id="9" name="Google Shape;861;p48">
              <a:extLst>
                <a:ext uri="{FF2B5EF4-FFF2-40B4-BE49-F238E27FC236}">
                  <a16:creationId xmlns:a16="http://schemas.microsoft.com/office/drawing/2014/main" id="{B01442DC-1FCD-A56D-6EA6-B44FED552B5A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62;p48">
              <a:extLst>
                <a:ext uri="{FF2B5EF4-FFF2-40B4-BE49-F238E27FC236}">
                  <a16:creationId xmlns:a16="http://schemas.microsoft.com/office/drawing/2014/main" id="{9042A77E-164C-0F3C-FEA8-2D20723A40AB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514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Problem Faced</a:t>
            </a:r>
            <a:endParaRPr sz="2800"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Not getting your car washed regularly will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cause your cars body paint to decay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which means your car will slowly lose value. Yea, that's bad! You could end up with faded paint, scratches, chips and even rust.</a:t>
            </a:r>
            <a:endParaRPr lang="en-US" sz="3200" b="1"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D7DCD-A36C-2C54-4BEA-372430D1B960}"/>
              </a:ext>
            </a:extLst>
          </p:cNvPr>
          <p:cNvSpPr txBox="1"/>
          <p:nvPr/>
        </p:nvSpPr>
        <p:spPr>
          <a:xfrm>
            <a:off x="2247900" y="1987882"/>
            <a:ext cx="459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grpSp>
        <p:nvGrpSpPr>
          <p:cNvPr id="8" name="Google Shape;850;p48">
            <a:extLst>
              <a:ext uri="{FF2B5EF4-FFF2-40B4-BE49-F238E27FC236}">
                <a16:creationId xmlns:a16="http://schemas.microsoft.com/office/drawing/2014/main" id="{77F3973F-84A3-88A7-DAA9-412E40F653F9}"/>
              </a:ext>
            </a:extLst>
          </p:cNvPr>
          <p:cNvGrpSpPr/>
          <p:nvPr/>
        </p:nvGrpSpPr>
        <p:grpSpPr>
          <a:xfrm>
            <a:off x="486229" y="876384"/>
            <a:ext cx="348342" cy="335559"/>
            <a:chOff x="1951075" y="2333250"/>
            <a:chExt cx="381200" cy="381175"/>
          </a:xfrm>
        </p:grpSpPr>
        <p:sp>
          <p:nvSpPr>
            <p:cNvPr id="9" name="Google Shape;851;p48">
              <a:extLst>
                <a:ext uri="{FF2B5EF4-FFF2-40B4-BE49-F238E27FC236}">
                  <a16:creationId xmlns:a16="http://schemas.microsoft.com/office/drawing/2014/main" id="{6154AE9C-5956-2350-A503-5D6B5BF5A08F}"/>
                </a:ext>
              </a:extLst>
            </p:cNvPr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2;p48">
              <a:extLst>
                <a:ext uri="{FF2B5EF4-FFF2-40B4-BE49-F238E27FC236}">
                  <a16:creationId xmlns:a16="http://schemas.microsoft.com/office/drawing/2014/main" id="{D454B89F-36C4-74DD-5592-471CE58B90C0}"/>
                </a:ext>
              </a:extLst>
            </p:cNvPr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;p48">
              <a:extLst>
                <a:ext uri="{FF2B5EF4-FFF2-40B4-BE49-F238E27FC236}">
                  <a16:creationId xmlns:a16="http://schemas.microsoft.com/office/drawing/2014/main" id="{F7AC3EB5-9C07-DBFB-60E6-F00E3669F124}"/>
                </a:ext>
              </a:extLst>
            </p:cNvPr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54;p48">
              <a:extLst>
                <a:ext uri="{FF2B5EF4-FFF2-40B4-BE49-F238E27FC236}">
                  <a16:creationId xmlns:a16="http://schemas.microsoft.com/office/drawing/2014/main" id="{86902102-EA6E-2218-0482-61253BBE87A3}"/>
                </a:ext>
              </a:extLst>
            </p:cNvPr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52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Solutions</a:t>
            </a:r>
            <a:endParaRPr sz="2800"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1015397" y="1693517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b="1" dirty="0"/>
              <a:t>Provides good service</a:t>
            </a:r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b="1" dirty="0"/>
              <a:t>Easy to use and book for service</a:t>
            </a:r>
          </a:p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b="1" dirty="0"/>
              <a:t>Provides pickup and drop facility</a:t>
            </a:r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7" name="Google Shape;845;p48">
            <a:extLst>
              <a:ext uri="{FF2B5EF4-FFF2-40B4-BE49-F238E27FC236}">
                <a16:creationId xmlns:a16="http://schemas.microsoft.com/office/drawing/2014/main" id="{F5E03105-6FC3-667E-AE5C-BCDAA3CEBCB7}"/>
              </a:ext>
            </a:extLst>
          </p:cNvPr>
          <p:cNvGrpSpPr/>
          <p:nvPr/>
        </p:nvGrpSpPr>
        <p:grpSpPr>
          <a:xfrm>
            <a:off x="471714" y="872710"/>
            <a:ext cx="377372" cy="361004"/>
            <a:chOff x="1278900" y="2333250"/>
            <a:chExt cx="381175" cy="381175"/>
          </a:xfrm>
        </p:grpSpPr>
        <p:sp>
          <p:nvSpPr>
            <p:cNvPr id="18" name="Google Shape;846;p48">
              <a:extLst>
                <a:ext uri="{FF2B5EF4-FFF2-40B4-BE49-F238E27FC236}">
                  <a16:creationId xmlns:a16="http://schemas.microsoft.com/office/drawing/2014/main" id="{42D2564E-C57E-ECB5-D9E5-D62C5891B2FF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47;p48">
              <a:extLst>
                <a:ext uri="{FF2B5EF4-FFF2-40B4-BE49-F238E27FC236}">
                  <a16:creationId xmlns:a16="http://schemas.microsoft.com/office/drawing/2014/main" id="{9EBA8522-C5CC-F658-74C8-D798A33A1783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48;p48">
              <a:extLst>
                <a:ext uri="{FF2B5EF4-FFF2-40B4-BE49-F238E27FC236}">
                  <a16:creationId xmlns:a16="http://schemas.microsoft.com/office/drawing/2014/main" id="{B270D3E8-1AD0-163B-B1E6-191CA68D4226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49;p48">
              <a:extLst>
                <a:ext uri="{FF2B5EF4-FFF2-40B4-BE49-F238E27FC236}">
                  <a16:creationId xmlns:a16="http://schemas.microsoft.com/office/drawing/2014/main" id="{323C0B21-DF29-DB2F-6CF8-2F1CE10C0D5F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9380999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274</Words>
  <Application>Microsoft Office PowerPoint</Application>
  <PresentationFormat>On-screen Show (16:9)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Nixie One</vt:lpstr>
      <vt:lpstr>Arial</vt:lpstr>
      <vt:lpstr>Roboto Slab</vt:lpstr>
      <vt:lpstr>Impact</vt:lpstr>
      <vt:lpstr>Arial</vt:lpstr>
      <vt:lpstr>Gill Sans MT</vt:lpstr>
      <vt:lpstr>Nirmala UI</vt:lpstr>
      <vt:lpstr>Warwick template</vt:lpstr>
      <vt:lpstr> MP Water Service  Your Automobile Essential</vt:lpstr>
      <vt:lpstr>About</vt:lpstr>
      <vt:lpstr>Why MPWS</vt:lpstr>
      <vt:lpstr>PowerPoint Presentation</vt:lpstr>
      <vt:lpstr>Admin</vt:lpstr>
      <vt:lpstr>Employee</vt:lpstr>
      <vt:lpstr>Customer</vt:lpstr>
      <vt:lpstr>Problem Faced</vt:lpstr>
      <vt:lpstr>Solutions</vt:lpstr>
      <vt:lpstr>Future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 Water Service  Your Automobile Essential</dc:title>
  <dc:creator>Nishad Kasim</dc:creator>
  <cp:lastModifiedBy>919846543469</cp:lastModifiedBy>
  <cp:revision>15</cp:revision>
  <dcterms:modified xsi:type="dcterms:W3CDTF">2022-07-26T07:30:37Z</dcterms:modified>
</cp:coreProperties>
</file>