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C0DEE-E8DC-374F-9119-FFC0B2428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74C4B6-0856-0A4E-A059-57F412820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8FDF3-BC0B-474B-B430-5E7901D9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3FD5-73FC-CF45-A7ED-42A47FD1D9E7}" type="datetimeFigureOut">
              <a:rPr kumimoji="1" lang="zh-CN" altLang="en-US" smtClean="0"/>
              <a:t>2018/12/16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B5842-1105-D94F-9E55-607109B3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4960B1-8189-3843-8875-75F0A15D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E0F-BED7-3A4E-89A6-22170FA11D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906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6EF1C-E216-3E48-A274-FFF572BF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B61553-5CE8-024D-89F7-67D0EE925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BF1D8-724A-794F-9229-328F7100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3FD5-73FC-CF45-A7ED-42A47FD1D9E7}" type="datetimeFigureOut">
              <a:rPr kumimoji="1" lang="zh-CN" altLang="en-US" smtClean="0"/>
              <a:t>2018/12/16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D7A4A7-88C3-9E4A-9B1A-B313F06B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5C373-3BCC-CE44-921D-6541B5B1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E0F-BED7-3A4E-89A6-22170FA11D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98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BCDC7E-47AD-0E45-ABA6-1583960D4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578EB5-8227-664B-BD23-A861AECE7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4CD25-ADB0-2B48-B6D5-01DD94AD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3FD5-73FC-CF45-A7ED-42A47FD1D9E7}" type="datetimeFigureOut">
              <a:rPr kumimoji="1" lang="zh-CN" altLang="en-US" smtClean="0"/>
              <a:t>2018/12/16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937DF-CB0B-9443-B568-19FB7BCB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0FB45-C7AF-7C4E-B881-DF01AAF8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E0F-BED7-3A4E-89A6-22170FA11D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19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C1254-142E-B342-B511-28A51B0C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CF3A0-AF99-F34C-BF8D-19E821D7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6F363-7189-AD42-B84A-047475B1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3FD5-73FC-CF45-A7ED-42A47FD1D9E7}" type="datetimeFigureOut">
              <a:rPr kumimoji="1" lang="zh-CN" altLang="en-US" smtClean="0"/>
              <a:t>2018/12/16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EF7D6F-DC5E-2D43-B817-270B8D74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42CB2-77B4-2D46-910A-AD00B5A4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E0F-BED7-3A4E-89A6-22170FA11D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259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1310E-9EB8-4742-ABA8-929BF0E83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C24994-2335-3D40-87C4-FB7B6BD20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323A8F-9CA7-BA4B-85A1-C662F028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3FD5-73FC-CF45-A7ED-42A47FD1D9E7}" type="datetimeFigureOut">
              <a:rPr kumimoji="1" lang="zh-CN" altLang="en-US" smtClean="0"/>
              <a:t>2018/12/16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9424F-8FA6-ED4E-9F1C-A5B3F93D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0239E-5F15-3A47-B5F8-1DF66052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E0F-BED7-3A4E-89A6-22170FA11D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996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55748-C478-1D41-BCF3-BD9A4E4D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87BCE-A99E-0B4E-92DA-15FCC8E51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5206A2-E22E-CC40-AFF8-AAE6A8314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00572E-A760-2A4A-A82E-99C25E6A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3FD5-73FC-CF45-A7ED-42A47FD1D9E7}" type="datetimeFigureOut">
              <a:rPr kumimoji="1" lang="zh-CN" altLang="en-US" smtClean="0"/>
              <a:t>2018/12/16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C7B8C1-4FC3-874C-9C73-82495B88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7A799C-46C4-7046-91BF-146B0494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E0F-BED7-3A4E-89A6-22170FA11D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237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2DEAB-5D81-9340-A7CA-6FB5B8A1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964F34-4DBB-9B46-A37C-0B755021B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23B70C-AECD-3541-8EA0-DD0BA0415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44BE6E-BA61-A540-A006-BF4CD2D0F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42D450-7D3E-814A-827B-748CEB95D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E21170-502B-D44B-A468-8C3CD0D8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3FD5-73FC-CF45-A7ED-42A47FD1D9E7}" type="datetimeFigureOut">
              <a:rPr kumimoji="1" lang="zh-CN" altLang="en-US" smtClean="0"/>
              <a:t>2018/12/16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C16174-2B59-694C-AC80-854A7A11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4DFB46-0594-0A40-8B83-553D27CF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E0F-BED7-3A4E-89A6-22170FA11D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21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D5909-F3D8-0F45-B301-7B91E034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79A5C8-F40D-F344-9E91-946888B7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3FD5-73FC-CF45-A7ED-42A47FD1D9E7}" type="datetimeFigureOut">
              <a:rPr kumimoji="1" lang="zh-CN" altLang="en-US" smtClean="0"/>
              <a:t>2018/12/16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4AE124-AB19-5A47-8EBC-ABC80194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A90E3F-E2EF-494B-8D98-897F7B58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E0F-BED7-3A4E-89A6-22170FA11D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270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FCDC42-15CA-504A-805D-6598A328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3FD5-73FC-CF45-A7ED-42A47FD1D9E7}" type="datetimeFigureOut">
              <a:rPr kumimoji="1" lang="zh-CN" altLang="en-US" smtClean="0"/>
              <a:t>2018/12/16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A624B7-13CA-BA4B-8CCC-F04579C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3F163D-7F0E-2A4C-A039-1D53E9E6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E0F-BED7-3A4E-89A6-22170FA11D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943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14141-5C52-704F-B7AA-ACF3FE41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1099A-542B-6947-B5B4-EDCB42F1C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AFBF9F-7655-C744-B42B-FDF56BA0C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FD5E28-F6CA-6748-B38B-C415339F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3FD5-73FC-CF45-A7ED-42A47FD1D9E7}" type="datetimeFigureOut">
              <a:rPr kumimoji="1" lang="zh-CN" altLang="en-US" smtClean="0"/>
              <a:t>2018/12/16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2B19B4-1BE1-7843-8E9C-A26E3B2A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E84FA4-C3D8-A248-A972-C90BAA23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E0F-BED7-3A4E-89A6-22170FA11D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865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8F470-BAC9-BA42-839E-96889B4A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9EC7BA-6A77-C04D-8D8D-340EE29F4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4D2720-08DB-2642-918F-84D707CB3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4A1F6E-CB5B-C748-8771-97981509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3FD5-73FC-CF45-A7ED-42A47FD1D9E7}" type="datetimeFigureOut">
              <a:rPr kumimoji="1" lang="zh-CN" altLang="en-US" smtClean="0"/>
              <a:t>2018/12/16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755335-AC22-AA4F-84FC-745C897A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E443E8-5A1D-6F4A-98C3-F5B9B14E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E0F-BED7-3A4E-89A6-22170FA11D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762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C88D33-B4AA-3845-9C5E-E51FF733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307D0-0DFC-B94D-BFC4-40BE7106D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4E40A-877E-564B-A47C-4141C0DC7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83FD5-73FC-CF45-A7ED-42A47FD1D9E7}" type="datetimeFigureOut">
              <a:rPr kumimoji="1" lang="zh-CN" altLang="en-US" smtClean="0"/>
              <a:t>2018/12/16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67B51-F562-314A-8154-B458BD2F7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280724-7FE2-554B-AA04-7AAFDD4B3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2EE0F-BED7-3A4E-89A6-22170FA11D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94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BFD8B98-20CC-8947-BC63-6E66A1BF0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451" y="940015"/>
            <a:ext cx="4783180" cy="49779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16C8433-D25F-2041-AC7F-DF234CBA4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39" y="940015"/>
            <a:ext cx="4783180" cy="49779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5770FD-8DD6-4D4A-BCE3-C716B9F282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89"/>
          <a:stretch/>
        </p:blipFill>
        <p:spPr>
          <a:xfrm>
            <a:off x="4620653" y="5303804"/>
            <a:ext cx="1376738" cy="3290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8B8043-33DC-FF42-B256-F4A276338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7857" y="5261475"/>
            <a:ext cx="1421517" cy="36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9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Happy</dc:creator>
  <cp:lastModifiedBy>Happy</cp:lastModifiedBy>
  <cp:revision>1</cp:revision>
  <dcterms:created xsi:type="dcterms:W3CDTF">2018-12-16T07:42:06Z</dcterms:created>
  <dcterms:modified xsi:type="dcterms:W3CDTF">2018-12-16T07:45:25Z</dcterms:modified>
</cp:coreProperties>
</file>