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68E6B-AC2B-8344-823B-61F878DB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8065B4-E5BA-4C40-999C-89D4FC878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E873C-EEA0-214C-95F4-734E4BB5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48C-B3A2-4B4D-B6F9-1393D4D81432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2F814-738E-7749-A837-13638099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A36CC-354C-BF4D-A898-3EB1C81E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B5E-CA7D-2041-91DF-0D08059B90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25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0318E-B36A-4848-8AEE-84EB3235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037371-B89F-1F4D-AD1F-F4B489F8D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293EF-344E-6C49-B352-9E8F6124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48C-B3A2-4B4D-B6F9-1393D4D81432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08E07-5123-E34C-A915-628E1ADF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92C3B-1A3D-6141-A543-4F1D5385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B5E-CA7D-2041-91DF-0D08059B90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62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123C4-2127-1747-894C-A59E7644B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F9A6A3-5888-EB4E-A30A-CBEAF8FFD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65236-5BB3-DE4F-9F6D-8409C8BA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48C-B3A2-4B4D-B6F9-1393D4D81432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D62D9-891A-A642-AAA7-79F983EC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D8BE2-FD3F-C841-BF68-879D120B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B5E-CA7D-2041-91DF-0D08059B90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98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ECD44-EE8D-754D-85D3-4A0455AA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145B6-C791-134C-8A98-2F7E8BF7F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48AC-B31F-E64D-9220-8F4F568A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48C-B3A2-4B4D-B6F9-1393D4D81432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D74E4-DB5D-E041-BB77-337BBEDB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8E0BD-4586-344D-95D0-1604726D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B5E-CA7D-2041-91DF-0D08059B90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74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56E2-3FAC-8E4C-A837-1106A2B7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4FD992-52CA-954E-BF94-DF9B90E0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F9348-84B4-6442-A832-B6255989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48C-B3A2-4B4D-B6F9-1393D4D81432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94A7F-9090-A44F-BB21-6C58CA5E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A5133-2352-B44E-9C4F-9136C62A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B5E-CA7D-2041-91DF-0D08059B90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8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E12CE-64C6-5B42-9319-F96DE862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76CC1-DDF8-5B4E-8855-AEF9C0AAA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CF3049-E11F-6741-AE17-5DBF58D99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70F3D-6EE2-C44B-95D4-4EF00046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48C-B3A2-4B4D-B6F9-1393D4D81432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8670B-7049-0843-AAC8-348DF211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7B5C3-D8E1-734F-8139-4A302B9A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B5E-CA7D-2041-91DF-0D08059B90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0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3D4C8-DBD7-F149-9800-D2207BB1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A35581-1DD0-7743-99D6-6F9DDF98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D9DAC-FBF8-634C-BB37-586BC462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FC9F9B-151B-4643-8D59-C754AC009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F906DE-FCDE-1E4E-942B-32B90A9B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31C882-93D0-3D4A-9BF3-4164230E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48C-B3A2-4B4D-B6F9-1393D4D81432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7C4444-D9D2-0645-9653-CA34217A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4C0585-573A-7441-A346-AD816BDB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B5E-CA7D-2041-91DF-0D08059B90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21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27536-28F6-B541-B658-7CD67744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F63329-7F6D-4F41-ABC7-4C44420C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48C-B3A2-4B4D-B6F9-1393D4D81432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18EBC7-7233-6349-BB7C-83DD6DBD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48C393-1156-FC42-9CF8-C8C901EB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B5E-CA7D-2041-91DF-0D08059B90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35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851105-4A11-5446-B804-2C0513DA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48C-B3A2-4B4D-B6F9-1393D4D81432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7A1A0A-DD25-2C47-9FE0-85B88FE6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6668A6-0487-594F-9AAB-91211E14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B5E-CA7D-2041-91DF-0D08059B90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48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9BD98-B6E5-D04C-A559-458901BC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66AF7-FF2E-EF46-916C-F65550893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8EE653-3DA8-E84B-9320-53DBE014F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AE561-2916-C041-9A2B-918079C7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48C-B3A2-4B4D-B6F9-1393D4D81432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443F2-19E4-C34D-BBEF-529D084C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D6D1B-6F76-104B-BAD1-2AA68DDA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B5E-CA7D-2041-91DF-0D08059B90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59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1F5EB-3BF0-2942-BD9D-0926C62D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FF668-639F-424A-9944-DFE9FE12E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F7D01-F980-DE4D-AC6F-B920F351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0DC94-8D76-2241-9A0A-EB422233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48C-B3A2-4B4D-B6F9-1393D4D81432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83D713-64FF-FD47-8184-4E8C49A4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0A5F4-CC52-6E45-954E-384C6126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B5E-CA7D-2041-91DF-0D08059B90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92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02461E-E0BC-E141-B829-DD4B5ECE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EAEB8-1C62-744D-91B3-213ED971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8D41D-4C4E-5643-BB9F-9B8B604E6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4248C-B3A2-4B4D-B6F9-1393D4D81432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CECE3-FCA8-BB4A-86DB-C23A52CA2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0BE3A-30AC-DC4B-AC44-138B72A80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5EB5E-CA7D-2041-91DF-0D08059B90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8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985F8D-BA4E-2C48-B57E-533D1915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542" y="245250"/>
            <a:ext cx="2448000" cy="183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7E19EB-0462-9F4C-AD2E-8DE035C6E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0" y="4124138"/>
            <a:ext cx="2448000" cy="183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5F29A5-0349-3247-B741-C47D8B345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028" y="2186194"/>
            <a:ext cx="2448000" cy="1836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D4B55A-933F-E045-AEC4-51F9D0A5D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902" y="2186194"/>
            <a:ext cx="2448000" cy="1836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9EC3FFA-6F24-744C-BDD1-4B1946EB7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542" y="4124138"/>
            <a:ext cx="2448000" cy="1836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8AF87ED-7D36-B944-B37D-045FB81F5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514" y="2186194"/>
            <a:ext cx="2448000" cy="1836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68FD4E6-1A55-F244-8219-C2E26C0A4B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640" y="2186194"/>
            <a:ext cx="2448000" cy="1836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39416C7-E2CB-B04F-9BF9-DCCD72E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7028" y="245250"/>
            <a:ext cx="2448000" cy="1836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D8C63A2-9C66-3648-BA18-3F37C62605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6514" y="248250"/>
            <a:ext cx="2448000" cy="1836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8C22652-019F-C44C-A598-085BA967B3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000" y="248250"/>
            <a:ext cx="2448000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</dc:creator>
  <cp:lastModifiedBy>Happy</cp:lastModifiedBy>
  <cp:revision>1</cp:revision>
  <cp:lastPrinted>2018-12-15T14:48:20Z</cp:lastPrinted>
  <dcterms:created xsi:type="dcterms:W3CDTF">2018-12-15T14:42:50Z</dcterms:created>
  <dcterms:modified xsi:type="dcterms:W3CDTF">2018-12-15T14:48:30Z</dcterms:modified>
</cp:coreProperties>
</file>