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9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85918" y="2130425"/>
            <a:ext cx="6672282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85918" y="3886200"/>
            <a:ext cx="598648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28D3F-B213-4C84-AC00-67377137568C}" type="datetimeFigureOut">
              <a:rPr lang="zh-CN" altLang="en-US"/>
              <a:pPr>
                <a:defRPr/>
              </a:pPr>
              <a:t>2015/8/21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BF3E5-2A66-4D4C-B767-559917E989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72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98327-C2CD-40EB-A42C-ADA1D6827736}" type="datetimeFigureOut">
              <a:rPr lang="zh-CN" altLang="en-US"/>
              <a:pPr>
                <a:defRPr/>
              </a:pPr>
              <a:t>2015/8/21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59F61-DE27-4C99-AAEC-84357B07C6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12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898FD-F8E3-45F1-B9D0-74CA84740877}" type="datetimeFigureOut">
              <a:rPr lang="zh-CN" altLang="en-US"/>
              <a:pPr>
                <a:defRPr/>
              </a:pPr>
              <a:t>2015/8/21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DF1BF-66CA-4FD5-A7CE-A7D50BC89E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11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32901-CFFD-4BE2-813B-778DCD1288BE}" type="datetimeFigureOut">
              <a:rPr lang="zh-CN" altLang="en-US"/>
              <a:pPr>
                <a:defRPr/>
              </a:pPr>
              <a:t>2015/8/21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5B6CE-27A4-4E71-9F46-CFDF0B2014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39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5917" y="4406900"/>
            <a:ext cx="670879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85917" y="2906713"/>
            <a:ext cx="670879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E5385-F02E-417C-9CC8-3A10D882F449}" type="datetimeFigureOut">
              <a:rPr lang="zh-CN" altLang="en-US"/>
              <a:pPr>
                <a:defRPr/>
              </a:pPr>
              <a:t>2015/8/21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CD50D-3604-4660-8032-051ADEB4A0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02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9525D-73B4-4E5C-AC16-B37BD7839B6A}" type="datetimeFigureOut">
              <a:rPr lang="zh-CN" altLang="en-US"/>
              <a:pPr>
                <a:defRPr/>
              </a:pPr>
              <a:t>2015/8/21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5AEA9-1F5C-4D6D-A16D-FE2365CFE8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55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3BF59-60B1-4392-ABE7-0A6D71CCEA76}" type="datetimeFigureOut">
              <a:rPr lang="zh-CN" altLang="en-US"/>
              <a:pPr>
                <a:defRPr/>
              </a:pPr>
              <a:t>2015/8/21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2437A-8BD4-40CC-B178-5A30C17042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03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126A1-E00C-4DB2-B2AF-2F03F609B842}" type="datetimeFigureOut">
              <a:rPr lang="zh-CN" altLang="en-US"/>
              <a:pPr>
                <a:defRPr/>
              </a:pPr>
              <a:t>2015/8/21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6655F-8B3F-449C-B2E4-F48F9A4A65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28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10537-61AD-4E8E-97D0-89724E6EE378}" type="datetimeFigureOut">
              <a:rPr lang="zh-CN" altLang="en-US"/>
              <a:pPr>
                <a:defRPr/>
              </a:pPr>
              <a:t>2015/8/21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B2081-0B13-4A9D-B090-CA342E139C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93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D2DE4-DD77-482C-8A1A-1E387952AF57}" type="datetimeFigureOut">
              <a:rPr lang="zh-CN" altLang="en-US"/>
              <a:pPr>
                <a:defRPr/>
              </a:pPr>
              <a:t>2015/8/21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E1B3E-A336-45F9-802C-00CE317A7C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04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6536F-C71F-40A6-90C1-3027B91DDDF3}" type="datetimeFigureOut">
              <a:rPr lang="zh-CN" altLang="en-US"/>
              <a:pPr>
                <a:defRPr/>
              </a:pPr>
              <a:t>2015/8/21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541C4-56CF-4FF1-BD99-3734696290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07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785938" y="274638"/>
            <a:ext cx="69008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785938" y="1600200"/>
            <a:ext cx="6900862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556B975-2E74-4FC7-99E8-089EC165F6CE}" type="datetimeFigureOut">
              <a:rPr lang="zh-CN" altLang="en-US"/>
              <a:pPr>
                <a:defRPr/>
              </a:pPr>
              <a:t>2015/8/21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5910776-4377-4135-BD50-467B1BD2D2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35696" y="2852936"/>
            <a:ext cx="7143750" cy="1357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（答辩者学号：姓名）</a:t>
            </a:r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3200" b="1" dirty="0" smtClean="0">
                <a:latin typeface="黑体" pitchFamily="49" charset="-122"/>
                <a:ea typeface="黑体" pitchFamily="49" charset="-122"/>
              </a:rPr>
            </a:b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（指导教师姓名）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95736" y="980728"/>
            <a:ext cx="6400800" cy="1752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fontAlgn="auto">
              <a:spcBef>
                <a:spcPct val="0"/>
              </a:spcBef>
              <a:spcAft>
                <a:spcPts val="0"/>
              </a:spcAft>
            </a:pPr>
            <a:r>
              <a:rPr lang="zh-CN" altLang="en-US" sz="44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rPr>
              <a:t>（作者的论文题目）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注意事项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此页在正式</a:t>
            </a:r>
            <a:r>
              <a:rPr lang="en-US" altLang="zh-CN" b="1" dirty="0" smtClean="0">
                <a:solidFill>
                  <a:srgbClr val="FF0000"/>
                </a:solidFill>
              </a:rPr>
              <a:t>PPT</a:t>
            </a:r>
            <a:r>
              <a:rPr lang="zh-CN" altLang="en-US" b="1" dirty="0" smtClean="0">
                <a:solidFill>
                  <a:srgbClr val="FF0000"/>
                </a:solidFill>
              </a:rPr>
              <a:t>上不要出现，切记！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/>
              <a:t>答辩陈述时间一般</a:t>
            </a:r>
            <a:r>
              <a:rPr lang="en-US" altLang="zh-CN" b="1" dirty="0" smtClean="0"/>
              <a:t>10-15</a:t>
            </a:r>
            <a:r>
              <a:rPr lang="zh-CN" altLang="en-US" b="1" dirty="0" smtClean="0"/>
              <a:t>分钟，通常一页</a:t>
            </a:r>
            <a:r>
              <a:rPr lang="en-US" altLang="zh-CN" b="1" dirty="0" smtClean="0"/>
              <a:t>PPT</a:t>
            </a:r>
            <a:r>
              <a:rPr lang="zh-CN" altLang="en-US" b="1" dirty="0" smtClean="0"/>
              <a:t>需要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分钟陈述时间，因此有效</a:t>
            </a:r>
            <a:r>
              <a:rPr lang="en-US" altLang="zh-CN" b="1" dirty="0" smtClean="0"/>
              <a:t>PPT</a:t>
            </a:r>
            <a:r>
              <a:rPr lang="zh-CN" altLang="en-US" b="1" dirty="0" smtClean="0"/>
              <a:t>应控制在</a:t>
            </a:r>
            <a:r>
              <a:rPr lang="en-US" altLang="zh-CN" b="1" dirty="0" smtClean="0"/>
              <a:t>15</a:t>
            </a:r>
            <a:r>
              <a:rPr lang="zh-CN" altLang="en-US" b="1" dirty="0" smtClean="0"/>
              <a:t>页以内（指汇报提纲所列内容项，“相关技术”可不细陈述，如可这样说“本项目涉及这些相关技术”，因此“相关技术”可不作为有效</a:t>
            </a:r>
            <a:r>
              <a:rPr lang="en-US" altLang="zh-CN" b="1" dirty="0" smtClean="0"/>
              <a:t>PPT</a:t>
            </a:r>
            <a:r>
              <a:rPr lang="zh-CN" altLang="en-US" b="1" dirty="0" smtClean="0"/>
              <a:t>页）</a:t>
            </a:r>
            <a:endParaRPr lang="en-US" altLang="zh-CN" b="1" dirty="0" smtClean="0"/>
          </a:p>
          <a:p>
            <a:r>
              <a:rPr lang="zh-CN" altLang="en-US" b="1" dirty="0" smtClean="0"/>
              <a:t>陈述的重点是自己的工作</a:t>
            </a:r>
            <a:endParaRPr lang="en-US" altLang="zh-CN" b="1" dirty="0" smtClean="0"/>
          </a:p>
          <a:p>
            <a:r>
              <a:rPr lang="zh-CN" altLang="en-US" b="1" dirty="0" smtClean="0"/>
              <a:t>注意陈述逻辑、条理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7147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1785938" y="285750"/>
            <a:ext cx="6900862" cy="1131888"/>
          </a:xfrm>
        </p:spPr>
        <p:txBody>
          <a:bodyPr/>
          <a:lstStyle/>
          <a:p>
            <a:pPr algn="l"/>
            <a:r>
              <a:rPr lang="zh-CN" altLang="en-US" b="1" dirty="0" smtClean="0"/>
              <a:t>汇报提纲</a:t>
            </a:r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1785938" y="1600200"/>
            <a:ext cx="6900862" cy="5043488"/>
          </a:xfrm>
        </p:spPr>
        <p:txBody>
          <a:bodyPr/>
          <a:lstStyle/>
          <a:p>
            <a:r>
              <a:rPr lang="zh-CN" altLang="en-US" b="1" dirty="0" smtClean="0"/>
              <a:t>项目背景</a:t>
            </a:r>
            <a:endParaRPr lang="en-US" altLang="zh-CN" b="1" dirty="0" smtClean="0"/>
          </a:p>
          <a:p>
            <a:r>
              <a:rPr lang="zh-CN" altLang="en-US" b="1" dirty="0" smtClean="0"/>
              <a:t>相关技术综述</a:t>
            </a:r>
            <a:endParaRPr lang="en-US" altLang="zh-CN" b="1" dirty="0" smtClean="0"/>
          </a:p>
          <a:p>
            <a:r>
              <a:rPr lang="zh-CN" altLang="en-US" b="1" dirty="0" smtClean="0"/>
              <a:t>需求分析</a:t>
            </a:r>
            <a:endParaRPr lang="en-US" altLang="zh-CN" b="1" dirty="0" smtClean="0"/>
          </a:p>
          <a:p>
            <a:r>
              <a:rPr lang="zh-CN" altLang="en-US" b="1" dirty="0" smtClean="0"/>
              <a:t>系统分析设计</a:t>
            </a:r>
            <a:endParaRPr lang="en-US" altLang="zh-CN" b="1" dirty="0" smtClean="0"/>
          </a:p>
          <a:p>
            <a:r>
              <a:rPr lang="zh-CN" altLang="en-US" b="1" dirty="0" smtClean="0"/>
              <a:t>系统实现</a:t>
            </a:r>
            <a:endParaRPr lang="en-US" altLang="zh-CN" b="1" dirty="0" smtClean="0"/>
          </a:p>
          <a:p>
            <a:r>
              <a:rPr lang="zh-CN" altLang="en-US" b="1" dirty="0" smtClean="0"/>
              <a:t>总结与</a:t>
            </a:r>
            <a:r>
              <a:rPr lang="zh-CN" altLang="en-US" b="1" dirty="0" smtClean="0"/>
              <a:t>展望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有效</a:t>
            </a:r>
            <a:r>
              <a:rPr lang="en-US" altLang="zh-CN" b="1" dirty="0" smtClean="0">
                <a:solidFill>
                  <a:srgbClr val="FF0000"/>
                </a:solidFill>
              </a:rPr>
              <a:t>PPT</a:t>
            </a:r>
            <a:r>
              <a:rPr lang="zh-CN" altLang="en-US" b="1" dirty="0" smtClean="0">
                <a:solidFill>
                  <a:srgbClr val="FF0000"/>
                </a:solidFill>
              </a:rPr>
              <a:t>控制在</a:t>
            </a:r>
            <a:r>
              <a:rPr lang="en-US" altLang="zh-CN" b="1" dirty="0" smtClean="0">
                <a:solidFill>
                  <a:srgbClr val="FF0000"/>
                </a:solidFill>
              </a:rPr>
              <a:t>15</a:t>
            </a:r>
            <a:r>
              <a:rPr lang="zh-CN" altLang="en-US" b="1" dirty="0" smtClean="0">
                <a:solidFill>
                  <a:srgbClr val="FF0000"/>
                </a:solidFill>
              </a:rPr>
              <a:t>页以内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项目背景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阐述项目主要背景</a:t>
            </a:r>
            <a:endParaRPr lang="en-US" altLang="zh-CN" b="1" dirty="0" smtClean="0"/>
          </a:p>
          <a:p>
            <a:r>
              <a:rPr lang="zh-CN" altLang="en-US" b="1" dirty="0" smtClean="0"/>
              <a:t>阐述相关研发、应用现状和存在的问题</a:t>
            </a:r>
            <a:endParaRPr lang="en-US" altLang="zh-CN" b="1" dirty="0" smtClean="0"/>
          </a:p>
          <a:p>
            <a:r>
              <a:rPr lang="en-US" altLang="zh-CN" b="1" dirty="0" smtClean="0"/>
              <a:t>1-2</a:t>
            </a:r>
            <a:r>
              <a:rPr lang="zh-CN" altLang="en-US" b="1" dirty="0" smtClean="0"/>
              <a:t>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相关技术综述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阐述本项目所涉及的相关技术</a:t>
            </a:r>
            <a:endParaRPr lang="en-US" altLang="zh-CN" b="1" dirty="0" smtClean="0"/>
          </a:p>
          <a:p>
            <a:r>
              <a:rPr lang="zh-CN" altLang="en-US" b="1" dirty="0" smtClean="0"/>
              <a:t>只要描述技术名称和要点</a:t>
            </a:r>
            <a:endParaRPr lang="en-US" altLang="zh-CN" b="1" dirty="0" smtClean="0"/>
          </a:p>
          <a:p>
            <a:r>
              <a:rPr lang="zh-CN" altLang="en-US" b="1" dirty="0" smtClean="0"/>
              <a:t>只要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页</a:t>
            </a:r>
            <a:endParaRPr lang="en-US" altLang="zh-CN" b="1" dirty="0" smtClean="0"/>
          </a:p>
          <a:p>
            <a:r>
              <a:rPr lang="zh-CN" altLang="en-US" b="1" dirty="0" smtClean="0"/>
              <a:t>答辩时一带而过，不需要细说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3081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阐述项目（系统）主要需求，如业务分析、功能需求等</a:t>
            </a:r>
            <a:endParaRPr lang="en-US" altLang="zh-CN" b="1" dirty="0" smtClean="0"/>
          </a:p>
          <a:p>
            <a:r>
              <a:rPr lang="zh-CN" altLang="en-US" b="1" dirty="0" smtClean="0"/>
              <a:t>如项目（系统）涉及的业务分析、功能需求等比较多，选择若干个重点作为样板描述之，而其他部分可带过</a:t>
            </a:r>
            <a:endParaRPr lang="en-US" altLang="zh-CN" b="1" dirty="0" smtClean="0"/>
          </a:p>
          <a:p>
            <a:r>
              <a:rPr lang="zh-CN" altLang="en-US" b="1" dirty="0" smtClean="0"/>
              <a:t>此部分是重点内容之一，需充分注意</a:t>
            </a:r>
            <a:endParaRPr lang="en-US" altLang="zh-CN" b="1" dirty="0" smtClean="0"/>
          </a:p>
          <a:p>
            <a:r>
              <a:rPr lang="en-US" altLang="zh-CN" b="1" dirty="0" smtClean="0"/>
              <a:t>5</a:t>
            </a:r>
            <a:r>
              <a:rPr lang="zh-CN" altLang="en-US" b="1" dirty="0" smtClean="0"/>
              <a:t>页</a:t>
            </a:r>
            <a:r>
              <a:rPr lang="en-US" altLang="zh-CN" b="1" dirty="0" smtClean="0"/>
              <a:t>PPT</a:t>
            </a:r>
            <a:r>
              <a:rPr lang="zh-CN" altLang="en-US" b="1" dirty="0" smtClean="0"/>
              <a:t>以内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9271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系统分析设计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5938" y="1340768"/>
            <a:ext cx="6900862" cy="4686300"/>
          </a:xfrm>
        </p:spPr>
        <p:txBody>
          <a:bodyPr/>
          <a:lstStyle/>
          <a:p>
            <a:r>
              <a:rPr lang="zh-CN" altLang="en-US" b="1" dirty="0" smtClean="0"/>
              <a:t>阐述系统设计的主要内容，如系统总体结构、架构设计、功能组成、部署设计、数据库</a:t>
            </a:r>
            <a:r>
              <a:rPr lang="en-US" altLang="zh-CN" b="1" dirty="0" smtClean="0"/>
              <a:t>E-R</a:t>
            </a:r>
            <a:r>
              <a:rPr lang="zh-CN" altLang="en-US" b="1" dirty="0"/>
              <a:t>图</a:t>
            </a:r>
            <a:r>
              <a:rPr lang="zh-CN" altLang="en-US" b="1" dirty="0" smtClean="0"/>
              <a:t>等重要内容</a:t>
            </a:r>
            <a:endParaRPr lang="en-US" altLang="zh-CN" b="1" dirty="0" smtClean="0"/>
          </a:p>
          <a:p>
            <a:r>
              <a:rPr lang="zh-CN" altLang="en-US" b="1" dirty="0" smtClean="0"/>
              <a:t>阐述功能模块设计图、主要数据库表设计等</a:t>
            </a:r>
            <a:endParaRPr lang="en-US" altLang="zh-CN" b="1" dirty="0" smtClean="0"/>
          </a:p>
          <a:p>
            <a:r>
              <a:rPr lang="zh-CN" altLang="en-US" b="1" dirty="0" smtClean="0"/>
              <a:t>如涉及内容较多，可选择重点描述之，其他部分内容可带过</a:t>
            </a:r>
            <a:endParaRPr lang="en-US" altLang="zh-CN" b="1" dirty="0" smtClean="0"/>
          </a:p>
          <a:p>
            <a:r>
              <a:rPr lang="zh-CN" altLang="en-US" b="1" dirty="0" smtClean="0"/>
              <a:t>根据需要决定</a:t>
            </a:r>
            <a:r>
              <a:rPr lang="en-US" altLang="zh-CN" b="1" dirty="0" smtClean="0"/>
              <a:t>PPT</a:t>
            </a:r>
            <a:r>
              <a:rPr lang="zh-CN" altLang="en-US" b="1" dirty="0" smtClean="0"/>
              <a:t>的页数，以说明白为主，不要过多；内容最好以图表为主，可附带文字说明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82222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5938" y="44624"/>
            <a:ext cx="6900862" cy="1143000"/>
          </a:xfrm>
        </p:spPr>
        <p:txBody>
          <a:bodyPr/>
          <a:lstStyle/>
          <a:p>
            <a:r>
              <a:rPr lang="zh-CN" altLang="en-US" b="1" dirty="0" smtClean="0"/>
              <a:t>系统实现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5938" y="1052736"/>
            <a:ext cx="7250558" cy="4686300"/>
          </a:xfrm>
        </p:spPr>
        <p:txBody>
          <a:bodyPr/>
          <a:lstStyle/>
          <a:p>
            <a:r>
              <a:rPr lang="zh-CN" altLang="en-US" b="1" dirty="0" smtClean="0"/>
              <a:t>对应设计部分，给出具体的系统实现</a:t>
            </a:r>
            <a:endParaRPr lang="en-US" altLang="zh-CN" b="1" dirty="0" smtClean="0"/>
          </a:p>
          <a:p>
            <a:r>
              <a:rPr lang="zh-CN" altLang="en-US" b="1" dirty="0" smtClean="0"/>
              <a:t>建议一般按照模块（或功能），给出实现要求、实现流程图、实现伪代码、实现效果（如屏幕截图）</a:t>
            </a:r>
            <a:endParaRPr lang="en-US" altLang="zh-CN" b="1" dirty="0" smtClean="0"/>
          </a:p>
          <a:p>
            <a:r>
              <a:rPr lang="zh-CN" altLang="en-US" b="1" dirty="0" smtClean="0"/>
              <a:t>如涉及内容较多，可先列出模块（功能），然后选择</a:t>
            </a:r>
            <a:r>
              <a:rPr lang="en-US" altLang="zh-CN" b="1" dirty="0" smtClean="0"/>
              <a:t>1-2</a:t>
            </a:r>
            <a:r>
              <a:rPr lang="zh-CN" altLang="en-US" b="1" dirty="0" smtClean="0"/>
              <a:t>个重点模块（或功能）描述之，其他带过</a:t>
            </a:r>
            <a:endParaRPr lang="en-US" altLang="zh-CN" b="1" dirty="0" smtClean="0"/>
          </a:p>
          <a:p>
            <a:r>
              <a:rPr lang="zh-CN" altLang="en-US" b="1" dirty="0" smtClean="0"/>
              <a:t>登录模块（功能）不能作为重点模块功能介绍</a:t>
            </a:r>
            <a:endParaRPr lang="en-US" altLang="zh-CN" b="1" dirty="0" smtClean="0"/>
          </a:p>
          <a:p>
            <a:r>
              <a:rPr lang="en-US" altLang="zh-CN" b="1" dirty="0" smtClean="0"/>
              <a:t>PPT</a:t>
            </a:r>
            <a:r>
              <a:rPr lang="zh-CN" altLang="en-US" b="1" dirty="0" smtClean="0"/>
              <a:t>的页数，请根据需要决定，建议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页左右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01701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总结与展望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总结本论文的主要成果（</a:t>
            </a:r>
            <a:r>
              <a:rPr lang="zh-CN" altLang="en-US" b="1" dirty="0" smtClean="0">
                <a:solidFill>
                  <a:srgbClr val="FF0000"/>
                </a:solidFill>
              </a:rPr>
              <a:t>重要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zh-CN" altLang="en-US" b="1" dirty="0" smtClean="0"/>
              <a:t>指出本项目（系统）存在的一些问题</a:t>
            </a:r>
            <a:endParaRPr lang="en-US" altLang="zh-CN" b="1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/>
              <a:t>页</a:t>
            </a:r>
            <a:r>
              <a:rPr lang="zh-CN" altLang="en-US" b="1" dirty="0" smtClean="0"/>
              <a:t>以内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2636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致谢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感谢南京大学软件学院的培养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感谢答辩委员会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/>
              <a:t>此</a:t>
            </a:r>
            <a:r>
              <a:rPr lang="zh-CN" altLang="en-US" b="1" dirty="0" smtClean="0"/>
              <a:t>页可出现，也可不出现（口述即可）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51388087"/>
      </p:ext>
    </p:extLst>
  </p:cSld>
  <p:clrMapOvr>
    <a:masterClrMapping/>
  </p:clrMapOvr>
</p:sld>
</file>

<file path=ppt/theme/theme1.xml><?xml version="1.0" encoding="utf-8"?>
<a:theme xmlns:a="http://schemas.openxmlformats.org/drawingml/2006/main" name="软件学院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软件学院模板</Template>
  <TotalTime>48</TotalTime>
  <Words>445</Words>
  <Application>Microsoft Office PowerPoint</Application>
  <PresentationFormat>全屏显示(4:3)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软件学院模板</vt:lpstr>
      <vt:lpstr>（答辩者学号：姓名） （指导教师姓名）</vt:lpstr>
      <vt:lpstr>汇报提纲</vt:lpstr>
      <vt:lpstr>项目背景</vt:lpstr>
      <vt:lpstr>相关技术综述</vt:lpstr>
      <vt:lpstr>需求分析</vt:lpstr>
      <vt:lpstr>系统分析设计</vt:lpstr>
      <vt:lpstr>系统实现</vt:lpstr>
      <vt:lpstr>总结与展望</vt:lpstr>
      <vt:lpstr>致谢</vt:lpstr>
      <vt:lpstr>注意事项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luke wang</dc:creator>
  <cp:lastModifiedBy>luke wang</cp:lastModifiedBy>
  <cp:revision>7</cp:revision>
  <dcterms:created xsi:type="dcterms:W3CDTF">2013-10-08T06:47:53Z</dcterms:created>
  <dcterms:modified xsi:type="dcterms:W3CDTF">2015-08-21T08:07:28Z</dcterms:modified>
</cp:coreProperties>
</file>