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Arim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AC31B6-8165-4546-9922-14A9D4D77B44}">
  <a:tblStyle styleId="{89AC31B6-8165-4546-9922-14A9D4D77B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"/>
          <p:cNvCxnSpPr/>
          <p:nvPr/>
        </p:nvCxnSpPr>
        <p:spPr>
          <a:xfrm>
            <a:off x="714375" y="3714750"/>
            <a:ext cx="8429625" cy="1588"/>
          </a:xfrm>
          <a:prstGeom prst="straightConnector1">
            <a:avLst/>
          </a:prstGeom>
          <a:noFill/>
          <a:ln cap="flat" cmpd="sng" w="127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ctulogo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285750"/>
            <a:ext cx="735013" cy="73501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705805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1"/>
          <p:cNvCxnSpPr/>
          <p:nvPr/>
        </p:nvCxnSpPr>
        <p:spPr>
          <a:xfrm>
            <a:off x="428625" y="1285875"/>
            <a:ext cx="8715375" cy="1588"/>
          </a:xfrm>
          <a:prstGeom prst="straightConnector1">
            <a:avLst/>
          </a:prstGeom>
          <a:noFill/>
          <a:ln cap="flat" cmpd="sng" w="127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2071687" y="-257175"/>
            <a:ext cx="50006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4F6228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5"/>
          <p:cNvCxnSpPr/>
          <p:nvPr/>
        </p:nvCxnSpPr>
        <p:spPr>
          <a:xfrm>
            <a:off x="428625" y="1285875"/>
            <a:ext cx="8715375" cy="1588"/>
          </a:xfrm>
          <a:prstGeom prst="straightConnector1">
            <a:avLst/>
          </a:prstGeom>
          <a:noFill/>
          <a:ln cap="flat" cmpd="sng" w="127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357298"/>
            <a:ext cx="403860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4F6228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357298"/>
            <a:ext cx="403860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4F6228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6"/>
          <p:cNvCxnSpPr/>
          <p:nvPr/>
        </p:nvCxnSpPr>
        <p:spPr>
          <a:xfrm>
            <a:off x="428625" y="1285875"/>
            <a:ext cx="8715375" cy="1588"/>
          </a:xfrm>
          <a:prstGeom prst="straightConnector1">
            <a:avLst/>
          </a:prstGeom>
          <a:noFill/>
          <a:ln cap="flat" cmpd="sng" w="127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357299"/>
            <a:ext cx="4040188" cy="571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953735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E46C0A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1928802"/>
            <a:ext cx="4040188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5373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E46C0A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357299"/>
            <a:ext cx="4041775" cy="571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953735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E46C0A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928802"/>
            <a:ext cx="4041775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F6228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5373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E46C0A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7"/>
          <p:cNvCxnSpPr/>
          <p:nvPr/>
        </p:nvCxnSpPr>
        <p:spPr>
          <a:xfrm>
            <a:off x="428625" y="1285875"/>
            <a:ext cx="8715375" cy="1588"/>
          </a:xfrm>
          <a:prstGeom prst="straightConnector1">
            <a:avLst/>
          </a:prstGeom>
          <a:noFill/>
          <a:ln cap="flat" cmpd="sng" w="127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7609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953735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E46C0A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7609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4F622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953735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E46C0A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37609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7609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4F622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F6228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5373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53735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E46C0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46C0A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7609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4F622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953735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E46C0A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76092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F622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F622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95373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953735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E46C0A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E46C0A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Based Design Group</a:t>
            </a:r>
            <a:endParaRPr b="1" i="0" sz="12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643688"/>
            <a:ext cx="9144000" cy="214312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NCTU.EE, Hsinchu, Taiwan</a:t>
            </a:r>
            <a:endParaRPr b="1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0" y="1500188"/>
            <a:ext cx="214313" cy="5357812"/>
          </a:xfrm>
          <a:prstGeom prst="rect">
            <a:avLst/>
          </a:prstGeom>
          <a:gradFill>
            <a:gsLst>
              <a:gs pos="0">
                <a:srgbClr val="92D050"/>
              </a:gs>
              <a:gs pos="56000">
                <a:srgbClr val="92D050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 rot="5400000">
            <a:off x="-2571749" y="4071924"/>
            <a:ext cx="5357812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302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VLSI Signal Processing Lab.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40"/>
            </a:br>
            <a:br>
              <a:rPr lang="en-US" sz="3240"/>
            </a:br>
            <a:r>
              <a:rPr lang="en-US" sz="3240"/>
              <a:t> </a:t>
            </a:r>
            <a:r>
              <a:rPr lang="en-US" sz="3959"/>
              <a:t>2019 DCS Lab 08</a:t>
            </a:r>
            <a:endParaRPr sz="3959"/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1371600" y="3886200"/>
            <a:ext cx="705805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一個簡單的pipeline設計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114613" y="2492896"/>
            <a:ext cx="720080" cy="25922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139952" y="2492896"/>
            <a:ext cx="720080" cy="25922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205965" y="2492896"/>
            <a:ext cx="720080" cy="25922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339752" y="3140968"/>
            <a:ext cx="936104" cy="86409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724128" y="3140968"/>
            <a:ext cx="936104" cy="86409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6198" y="324433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In_data1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44344" y="4149080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In_data2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1834693" y="3429000"/>
            <a:ext cx="50505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1834693" y="4333746"/>
            <a:ext cx="230525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4"/>
          <p:cNvCxnSpPr/>
          <p:nvPr/>
        </p:nvCxnSpPr>
        <p:spPr>
          <a:xfrm flipH="1" rot="10800000">
            <a:off x="1834693" y="3857625"/>
            <a:ext cx="499386" cy="47612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3275856" y="3571876"/>
            <a:ext cx="864096" cy="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4860032" y="3571875"/>
            <a:ext cx="864096" cy="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4"/>
          <p:cNvCxnSpPr/>
          <p:nvPr/>
        </p:nvCxnSpPr>
        <p:spPr>
          <a:xfrm flipH="1" rot="10800000">
            <a:off x="4890528" y="3857625"/>
            <a:ext cx="833600" cy="47612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>
            <a:stCxn id="111" idx="3"/>
          </p:cNvCxnSpPr>
          <p:nvPr/>
        </p:nvCxnSpPr>
        <p:spPr>
          <a:xfrm flipH="1" rot="10800000">
            <a:off x="6660232" y="3571816"/>
            <a:ext cx="432000" cy="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14"/>
          <p:cNvSpPr txBox="1"/>
          <p:nvPr/>
        </p:nvSpPr>
        <p:spPr>
          <a:xfrm>
            <a:off x="157191" y="4615271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In_valid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>
            <a:off x="1834693" y="4784421"/>
            <a:ext cx="230525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4860032" y="4784421"/>
            <a:ext cx="230525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7896496" y="4614409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out_valid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890264" y="3370393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out_data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251520" y="-3121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pipe.sv</a:t>
            </a:r>
            <a:endParaRPr/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892691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{89AC31B6-8165-4546-9922-14A9D4D77B44}</a:tableStyleId>
              </a:tblPr>
              <a:tblGrid>
                <a:gridCol w="1722400"/>
                <a:gridCol w="1365575"/>
                <a:gridCol w="4243025"/>
              </a:tblGrid>
              <a:tr h="2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Input Signal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Bit Width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 ns Clock for 1 cycle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rst_n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Asynchronous reset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when reset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negedge, all output should be zero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in_data1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 bit的input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in_data2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 bit的input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15"/>
          <p:cNvGraphicFramePr/>
          <p:nvPr/>
        </p:nvGraphicFramePr>
        <p:xfrm>
          <a:off x="885790" y="4365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{89AC31B6-8165-4546-9922-14A9D4D77B44}</a:tableStyleId>
              </a:tblPr>
              <a:tblGrid>
                <a:gridCol w="1735200"/>
                <a:gridCol w="1388150"/>
                <a:gridCol w="4221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Signal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Bit Width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out_valid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High for 1 cycle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out_data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out_data = in_data1*in_data2+in_data2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這次必須自己寫自己測，上傳後才會用正確的pattern Demo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00_TESTBED/ 裡面附上input.txt output.txt，可利用讀檔方式去給值或是自己建值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Specifications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請依規定使用pipeline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所有output必須非同步負準位reset。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01_RTL 需要PASS。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02_SYN不能有error跟latches。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02_SYN時間timing slack必須為MET。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&amp; Waveform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Waveform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0325"/>
            <a:ext cx="88201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4898372"/>
            <a:ext cx="8784976" cy="120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457200" y="274638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57200" y="1357313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 -xvf ~dcsta01/Lab08.tar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</a:pPr>
            <a:r>
              <a:rPr lang="en-US"/>
              <a:t>cd 09_upload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</a:pPr>
            <a:r>
              <a:rPr lang="en-US"/>
              <a:t>./01_upload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Char char="–"/>
            </a:pPr>
            <a:r>
              <a:rPr lang="en-US"/>
              <a:t>./02_download demoX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