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00"/>
    <a:srgbClr val="106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EF06-B1D7-1F61-D467-595FF94E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2D661-8D4C-88C5-0379-002E17C6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005-15AE-29C7-ECC2-B3CE4350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747B-0179-313A-DB8D-8F03EBE0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4B56-62B1-345D-D879-5881E12B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E5CE-0F3B-6D69-B4D4-BD2CAD22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ADB3B-A2B4-9F43-0AE5-336F5A7E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413F-B265-597A-D387-C60A63CE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C5C6-15FF-1163-1F90-37C60E1F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2F3C-7007-7003-EF3D-D468F57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EF2ED-C198-0326-7DA6-6E1A78559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5D94E-8F7B-8772-BCD6-99EBD14C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87E4-C691-D113-DF0A-A81CAF07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213D-5B8A-5B50-5DB2-AE6AE1A1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7C5F-8BC1-D2E8-C326-ED515AF3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B461-22CA-F419-0B80-65B98D5C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2FC5-0504-6B60-5531-B5656C57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C72A-D40E-1338-5C4F-48E8D864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8360-D492-EAC3-D260-1D31F517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6F98-BC9A-C71F-B785-38C3FEFC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BA6C-9308-43BD-B263-E22890F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3810-FD65-87E4-24DB-AFDD3096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ED5A-61E9-BFF8-DDF9-ABB17E5C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0A20-CA5B-D052-452A-87D84F32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45F-E013-A169-712F-F977D39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A41B-8305-D45B-B8BA-484B142D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E39A-1EA2-9897-808B-7DAC97FE9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FF917-D567-4369-890A-9338566C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D7B6-8261-33F5-F7F0-644ADB64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C09C-2515-98C2-0306-70D8BE24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A974-22CB-30FA-14FD-6B2606B7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A73E-68F4-6532-F987-38D6D9BE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E5E9B-247F-8C93-6D8C-FB5C092D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6F27-B09B-9EDA-BD82-907AA67D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299D9-DEC5-9161-2D14-CD614EFF3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887F3-824F-B533-8538-D4B55E683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1F8A1-312A-3238-D15D-6548374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F3E55-1F70-F330-365F-31D6CB31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98886-A6E6-AB1B-4E69-1F298F4F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6D09-4413-A9B9-F664-F885C862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23B77-46D3-4C06-FA1D-961B062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018E9-CC46-3F9D-0F6D-CBA4735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41815-3F27-EC65-F000-2ADA6AA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68BB8-A762-D765-4051-EB17ACD8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9E562-9471-22A6-F7C4-2D5D2BFE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EBE3-89DF-9E59-8C56-04186476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922-BFDD-32AF-A02D-5C71C9FA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3A2B-3A8D-5D2F-9245-4BC5567C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8C23-E2D4-2745-E31B-FDDB70D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D2AE-5CAC-0F28-3D91-BC97CCE7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AFD6-2765-172F-8960-561195D2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945FE-4267-0AE4-AE99-958CD989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1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A46F-FB41-A180-ACF3-06AFACFF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7DBFC-96A8-817E-0912-A13E366EF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63E95-71CC-E6F0-885B-754BDBE6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A02DE-FED6-1796-7A86-290D9524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6835-7862-BEA7-242E-161446DD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55C76-7B02-68CB-603F-06737C6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3F5B-26A6-4CDA-ED28-3C6BEA4D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53575-ECF1-4344-3890-163782C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C4FE-0442-4366-B0FA-227C5E8DF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C2F7-F874-A143-90D5-202807655658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81D2-A41B-043E-DC01-49E413504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C640-3609-4413-371C-A9064D61B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39FD-7FB2-9B40-B879-6FEB967A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28860E6-4C37-20D9-C0E3-7EF63893F68B}"/>
              </a:ext>
            </a:extLst>
          </p:cNvPr>
          <p:cNvGrpSpPr/>
          <p:nvPr/>
        </p:nvGrpSpPr>
        <p:grpSpPr>
          <a:xfrm>
            <a:off x="2196989" y="154349"/>
            <a:ext cx="4287131" cy="3083075"/>
            <a:chOff x="2196989" y="693458"/>
            <a:chExt cx="4287131" cy="308307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39C3F4F-9291-A720-6E6F-0951F313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87931" y="1032012"/>
              <a:ext cx="4105247" cy="24930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9FAD9-5F74-49BB-1AAD-4E383585ABDC}"/>
                </a:ext>
              </a:extLst>
            </p:cNvPr>
            <p:cNvSpPr txBox="1"/>
            <p:nvPr/>
          </p:nvSpPr>
          <p:spPr>
            <a:xfrm>
              <a:off x="4340554" y="3468756"/>
              <a:ext cx="496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step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B78EDF-F300-6517-0614-8AEF401339FF}"/>
                </a:ext>
              </a:extLst>
            </p:cNvPr>
            <p:cNvSpPr txBox="1"/>
            <p:nvPr/>
          </p:nvSpPr>
          <p:spPr>
            <a:xfrm rot="16200000">
              <a:off x="2000301" y="1965629"/>
              <a:ext cx="70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7A54F4-33AA-0CE6-6A9A-4316382DE512}"/>
                </a:ext>
              </a:extLst>
            </p:cNvPr>
            <p:cNvGrpSpPr/>
            <p:nvPr/>
          </p:nvGrpSpPr>
          <p:grpSpPr>
            <a:xfrm>
              <a:off x="5833144" y="2638274"/>
              <a:ext cx="650976" cy="608303"/>
              <a:chOff x="6811617" y="1120457"/>
              <a:chExt cx="650976" cy="60830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E00658F-3492-776B-15A1-7EDC33686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258957"/>
                <a:ext cx="125896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18447E-4CB3-2F66-9928-62305B9A0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424609"/>
                <a:ext cx="125896" cy="0"/>
              </a:xfrm>
              <a:prstGeom prst="line">
                <a:avLst/>
              </a:prstGeom>
              <a:ln w="19050">
                <a:solidFill>
                  <a:srgbClr val="008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AE63F47-7EAB-FBB0-011E-D33A2B669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590261"/>
                <a:ext cx="125896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B4F940-AFBD-3603-4B41-08713AE424F2}"/>
                  </a:ext>
                </a:extLst>
              </p:cNvPr>
              <p:cNvSpPr txBox="1"/>
              <p:nvPr/>
            </p:nvSpPr>
            <p:spPr>
              <a:xfrm>
                <a:off x="6937513" y="1120457"/>
                <a:ext cx="525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LSTM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F6D4D4-3242-8571-1B50-6AF4C32BE8AC}"/>
                  </a:ext>
                </a:extLst>
              </p:cNvPr>
              <p:cNvSpPr txBox="1"/>
              <p:nvPr/>
            </p:nvSpPr>
            <p:spPr>
              <a:xfrm>
                <a:off x="6949146" y="1286109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GRU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C2D7-F02F-8E41-C044-7438562542F0}"/>
                  </a:ext>
                </a:extLst>
              </p:cNvPr>
              <p:cNvSpPr txBox="1"/>
              <p:nvPr/>
            </p:nvSpPr>
            <p:spPr>
              <a:xfrm>
                <a:off x="6952384" y="1451761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RNN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2FBA8-D95D-BB1D-C7F0-A6391A7490E0}"/>
                </a:ext>
              </a:extLst>
            </p:cNvPr>
            <p:cNvSpPr txBox="1"/>
            <p:nvPr/>
          </p:nvSpPr>
          <p:spPr>
            <a:xfrm>
              <a:off x="3868020" y="693458"/>
              <a:ext cx="1517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Training Reward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7C6F2A8-1031-28E1-2D1E-C47C31BE26DB}"/>
              </a:ext>
            </a:extLst>
          </p:cNvPr>
          <p:cNvGrpSpPr/>
          <p:nvPr/>
        </p:nvGrpSpPr>
        <p:grpSpPr>
          <a:xfrm>
            <a:off x="6547068" y="158926"/>
            <a:ext cx="4205131" cy="3083074"/>
            <a:chOff x="6547068" y="158926"/>
            <a:chExt cx="4205131" cy="308307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523F0D58-7BA8-6D7A-01FF-D6A451661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7068" y="497481"/>
              <a:ext cx="4105248" cy="2493066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19E4A10-8C1C-3055-6EF5-E2177F57D2F6}"/>
                </a:ext>
              </a:extLst>
            </p:cNvPr>
            <p:cNvSpPr txBox="1"/>
            <p:nvPr/>
          </p:nvSpPr>
          <p:spPr>
            <a:xfrm>
              <a:off x="8790445" y="2934223"/>
              <a:ext cx="496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step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168549-5908-82E2-65BF-5938E5DFE40D}"/>
                </a:ext>
              </a:extLst>
            </p:cNvPr>
            <p:cNvSpPr txBox="1"/>
            <p:nvPr/>
          </p:nvSpPr>
          <p:spPr>
            <a:xfrm rot="16200000">
              <a:off x="6350380" y="1431097"/>
              <a:ext cx="70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9FF0A98-99ED-F18A-2DB5-C944C890C3C9}"/>
                </a:ext>
              </a:extLst>
            </p:cNvPr>
            <p:cNvGrpSpPr/>
            <p:nvPr/>
          </p:nvGrpSpPr>
          <p:grpSpPr>
            <a:xfrm>
              <a:off x="10101223" y="2094589"/>
              <a:ext cx="650976" cy="608303"/>
              <a:chOff x="6811617" y="1120457"/>
              <a:chExt cx="650976" cy="608303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C3A81C9-6520-842B-A393-035CB7D77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258957"/>
                <a:ext cx="125896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F2EAC1D-298E-7E63-29B2-CCD168C7D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424609"/>
                <a:ext cx="125896" cy="0"/>
              </a:xfrm>
              <a:prstGeom prst="line">
                <a:avLst/>
              </a:prstGeom>
              <a:ln w="19050">
                <a:solidFill>
                  <a:srgbClr val="008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CA7CC-ADE6-951D-05FE-726BD4503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590261"/>
                <a:ext cx="125896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8BAE36-9BA9-2B8E-5D44-254274B35442}"/>
                  </a:ext>
                </a:extLst>
              </p:cNvPr>
              <p:cNvSpPr txBox="1"/>
              <p:nvPr/>
            </p:nvSpPr>
            <p:spPr>
              <a:xfrm>
                <a:off x="6937513" y="1120457"/>
                <a:ext cx="525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LSTM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4F0AE8-90EE-C51A-F393-6016FBB13B8A}"/>
                  </a:ext>
                </a:extLst>
              </p:cNvPr>
              <p:cNvSpPr txBox="1"/>
              <p:nvPr/>
            </p:nvSpPr>
            <p:spPr>
              <a:xfrm>
                <a:off x="6949146" y="1286109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GRU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A9BD2B-3663-D98B-48C2-87815D005751}"/>
                  </a:ext>
                </a:extLst>
              </p:cNvPr>
              <p:cNvSpPr txBox="1"/>
              <p:nvPr/>
            </p:nvSpPr>
            <p:spPr>
              <a:xfrm>
                <a:off x="6952384" y="1451761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RNN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46FF76-0D68-1588-0C5F-753E9ABE38FB}"/>
                </a:ext>
              </a:extLst>
            </p:cNvPr>
            <p:cNvSpPr txBox="1"/>
            <p:nvPr/>
          </p:nvSpPr>
          <p:spPr>
            <a:xfrm>
              <a:off x="8280049" y="158926"/>
              <a:ext cx="1441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Testing Reward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65551B2-6980-73AC-A627-762705246AF8}"/>
              </a:ext>
            </a:extLst>
          </p:cNvPr>
          <p:cNvGrpSpPr/>
          <p:nvPr/>
        </p:nvGrpSpPr>
        <p:grpSpPr>
          <a:xfrm>
            <a:off x="2183737" y="3341466"/>
            <a:ext cx="4290759" cy="3086388"/>
            <a:chOff x="2183737" y="3341466"/>
            <a:chExt cx="4290759" cy="3086388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047B949D-2809-6705-374E-3CA314C7C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87931" y="3675748"/>
              <a:ext cx="4105247" cy="249306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553DDD6-79A3-A46C-5AD0-384B2458CFF2}"/>
                </a:ext>
              </a:extLst>
            </p:cNvPr>
            <p:cNvSpPr txBox="1"/>
            <p:nvPr/>
          </p:nvSpPr>
          <p:spPr>
            <a:xfrm>
              <a:off x="4368864" y="6120077"/>
              <a:ext cx="496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step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3C20BF-C04B-A92A-F066-17A906D632CB}"/>
                </a:ext>
              </a:extLst>
            </p:cNvPr>
            <p:cNvSpPr txBox="1"/>
            <p:nvPr/>
          </p:nvSpPr>
          <p:spPr>
            <a:xfrm rot="16200000">
              <a:off x="1987049" y="4653392"/>
              <a:ext cx="70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215E017-A1A3-0B81-24CB-8A08BD20DA37}"/>
                </a:ext>
              </a:extLst>
            </p:cNvPr>
            <p:cNvGrpSpPr/>
            <p:nvPr/>
          </p:nvGrpSpPr>
          <p:grpSpPr>
            <a:xfrm>
              <a:off x="5823520" y="5277129"/>
              <a:ext cx="650976" cy="608303"/>
              <a:chOff x="6811617" y="1120457"/>
              <a:chExt cx="650976" cy="608303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12F216E-346E-7474-B5EA-6D488E927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258957"/>
                <a:ext cx="125896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7A68690-ADA9-250F-8705-CBC14C34D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424609"/>
                <a:ext cx="125896" cy="0"/>
              </a:xfrm>
              <a:prstGeom prst="line">
                <a:avLst/>
              </a:prstGeom>
              <a:ln w="19050">
                <a:solidFill>
                  <a:srgbClr val="008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DBE2917-C570-69EF-4513-AA51EDF05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590261"/>
                <a:ext cx="125896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F32FEC-6927-FABF-5069-315B49C0E3C9}"/>
                  </a:ext>
                </a:extLst>
              </p:cNvPr>
              <p:cNvSpPr txBox="1"/>
              <p:nvPr/>
            </p:nvSpPr>
            <p:spPr>
              <a:xfrm>
                <a:off x="6937513" y="1120457"/>
                <a:ext cx="525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LSTM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72070D-C9B2-BA79-6105-C11C922F25F7}"/>
                  </a:ext>
                </a:extLst>
              </p:cNvPr>
              <p:cNvSpPr txBox="1"/>
              <p:nvPr/>
            </p:nvSpPr>
            <p:spPr>
              <a:xfrm>
                <a:off x="6949146" y="1286109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GRU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77A2E92-FE12-BD2A-08E3-61014FC7C882}"/>
                  </a:ext>
                </a:extLst>
              </p:cNvPr>
              <p:cNvSpPr txBox="1"/>
              <p:nvPr/>
            </p:nvSpPr>
            <p:spPr>
              <a:xfrm>
                <a:off x="6952384" y="1451761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RNN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0CBD5C-AAEA-49C7-2B8F-D873ADECF797}"/>
                </a:ext>
              </a:extLst>
            </p:cNvPr>
            <p:cNvSpPr txBox="1"/>
            <p:nvPr/>
          </p:nvSpPr>
          <p:spPr>
            <a:xfrm>
              <a:off x="3737306" y="3341466"/>
              <a:ext cx="1796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Testing </a:t>
              </a:r>
              <a:r>
                <a:rPr lang="en-US" sz="1600" dirty="0" err="1"/>
                <a:t>Reward_std</a:t>
              </a:r>
              <a:endParaRPr lang="en-US" sz="16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8A0FFF-6473-7131-4C81-2EBA199C093C}"/>
              </a:ext>
            </a:extLst>
          </p:cNvPr>
          <p:cNvGrpSpPr/>
          <p:nvPr/>
        </p:nvGrpSpPr>
        <p:grpSpPr>
          <a:xfrm>
            <a:off x="6786928" y="3341466"/>
            <a:ext cx="4317263" cy="3086388"/>
            <a:chOff x="6786928" y="3341466"/>
            <a:chExt cx="4317263" cy="3086388"/>
          </a:xfrm>
        </p:grpSpPr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9ED13B47-2084-F3AA-DEEA-DF83E10F6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2887" y="3675747"/>
              <a:ext cx="4024995" cy="2444329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BD8611-E41D-DDFA-FD7D-E78EC7790C9B}"/>
                </a:ext>
              </a:extLst>
            </p:cNvPr>
            <p:cNvSpPr txBox="1"/>
            <p:nvPr/>
          </p:nvSpPr>
          <p:spPr>
            <a:xfrm>
              <a:off x="8972055" y="6120077"/>
              <a:ext cx="496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step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14AF85F-D93D-6320-6CA5-88C5C5B50832}"/>
                </a:ext>
              </a:extLst>
            </p:cNvPr>
            <p:cNvSpPr txBox="1"/>
            <p:nvPr/>
          </p:nvSpPr>
          <p:spPr>
            <a:xfrm rot="16200000">
              <a:off x="6590240" y="4653392"/>
              <a:ext cx="70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BD3811E-EDC6-B583-A086-B98EC138F13E}"/>
                </a:ext>
              </a:extLst>
            </p:cNvPr>
            <p:cNvGrpSpPr/>
            <p:nvPr/>
          </p:nvGrpSpPr>
          <p:grpSpPr>
            <a:xfrm>
              <a:off x="10453215" y="5224121"/>
              <a:ext cx="650976" cy="608303"/>
              <a:chOff x="6811617" y="1120457"/>
              <a:chExt cx="650976" cy="608303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D2A7131-3D34-6B4E-33EB-4122FB4FD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258957"/>
                <a:ext cx="125896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83AD625-6745-F508-E313-0ACAAC889F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424609"/>
                <a:ext cx="125896" cy="0"/>
              </a:xfrm>
              <a:prstGeom prst="line">
                <a:avLst/>
              </a:prstGeom>
              <a:ln w="19050">
                <a:solidFill>
                  <a:srgbClr val="008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2FB53F4-F649-255B-5730-E485151BD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1617" y="1590261"/>
                <a:ext cx="125896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6C91CF1-B214-B37E-AFF3-67CA93902B74}"/>
                  </a:ext>
                </a:extLst>
              </p:cNvPr>
              <p:cNvSpPr txBox="1"/>
              <p:nvPr/>
            </p:nvSpPr>
            <p:spPr>
              <a:xfrm>
                <a:off x="6937513" y="1120457"/>
                <a:ext cx="525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LSTM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4C402C-79A7-BBEF-4EE6-5A996CE35D37}"/>
                  </a:ext>
                </a:extLst>
              </p:cNvPr>
              <p:cNvSpPr txBox="1"/>
              <p:nvPr/>
            </p:nvSpPr>
            <p:spPr>
              <a:xfrm>
                <a:off x="6949146" y="1286109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GRU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05894C-E91A-E3F5-5DE3-BAEB28D1BEB2}"/>
                  </a:ext>
                </a:extLst>
              </p:cNvPr>
              <p:cNvSpPr txBox="1"/>
              <p:nvPr/>
            </p:nvSpPr>
            <p:spPr>
              <a:xfrm>
                <a:off x="6952384" y="1451761"/>
                <a:ext cx="466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RNN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FF13EFE-0574-7A9D-BE2A-EC57DBF2F8BC}"/>
                </a:ext>
              </a:extLst>
            </p:cNvPr>
            <p:cNvSpPr txBox="1"/>
            <p:nvPr/>
          </p:nvSpPr>
          <p:spPr>
            <a:xfrm>
              <a:off x="8923595" y="3341466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98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Jinson</dc:creator>
  <cp:lastModifiedBy>Wu, Jinson</cp:lastModifiedBy>
  <cp:revision>1</cp:revision>
  <dcterms:created xsi:type="dcterms:W3CDTF">2023-04-30T05:11:14Z</dcterms:created>
  <dcterms:modified xsi:type="dcterms:W3CDTF">2023-04-30T05:51:22Z</dcterms:modified>
</cp:coreProperties>
</file>