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E865D-4165-499B-B970-7422146E5D8A}" v="34" dt="2025-07-13T15:42:04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수 강" userId="a74d33c730f1964f" providerId="LiveId" clId="{7B3E865D-4165-499B-B970-7422146E5D8A}"/>
    <pc:docChg chg="undo custSel addSld modSld sldOrd">
      <pc:chgData name="진수 강" userId="a74d33c730f1964f" providerId="LiveId" clId="{7B3E865D-4165-499B-B970-7422146E5D8A}" dt="2025-07-13T15:42:53.311" v="1726" actId="478"/>
      <pc:docMkLst>
        <pc:docMk/>
      </pc:docMkLst>
      <pc:sldChg chg="modSp mod">
        <pc:chgData name="진수 강" userId="a74d33c730f1964f" providerId="LiveId" clId="{7B3E865D-4165-499B-B970-7422146E5D8A}" dt="2025-07-13T12:12:54.660" v="16" actId="20577"/>
        <pc:sldMkLst>
          <pc:docMk/>
          <pc:sldMk cId="0" sldId="257"/>
        </pc:sldMkLst>
        <pc:spChg chg="mod">
          <ac:chgData name="진수 강" userId="a74d33c730f1964f" providerId="LiveId" clId="{7B3E865D-4165-499B-B970-7422146E5D8A}" dt="2025-07-13T12:12:54.660" v="16" actId="20577"/>
          <ac:spMkLst>
            <pc:docMk/>
            <pc:sldMk cId="0" sldId="257"/>
            <ac:spMk id="28" creationId="{C11A0B38-A3E4-9B0E-0886-5E9788B47173}"/>
          </ac:spMkLst>
        </pc:spChg>
      </pc:sldChg>
      <pc:sldChg chg="addSp delSp modSp mod">
        <pc:chgData name="진수 강" userId="a74d33c730f1964f" providerId="LiveId" clId="{7B3E865D-4165-499B-B970-7422146E5D8A}" dt="2025-07-13T14:38:51.664" v="558" actId="1076"/>
        <pc:sldMkLst>
          <pc:docMk/>
          <pc:sldMk cId="0" sldId="258"/>
        </pc:sldMkLst>
        <pc:spChg chg="add mod">
          <ac:chgData name="진수 강" userId="a74d33c730f1964f" providerId="LiveId" clId="{7B3E865D-4165-499B-B970-7422146E5D8A}" dt="2025-07-13T14:32:16.516" v="443" actId="13822"/>
          <ac:spMkLst>
            <pc:docMk/>
            <pc:sldMk cId="0" sldId="258"/>
            <ac:spMk id="2" creationId="{71A17316-6706-29A4-A661-0CFFC78F9CB7}"/>
          </ac:spMkLst>
        </pc:spChg>
        <pc:spChg chg="mod">
          <ac:chgData name="진수 강" userId="a74d33c730f1964f" providerId="LiveId" clId="{7B3E865D-4165-499B-B970-7422146E5D8A}" dt="2025-07-13T14:31:47.217" v="440" actId="5793"/>
          <ac:spMkLst>
            <pc:docMk/>
            <pc:sldMk cId="0" sldId="258"/>
            <ac:spMk id="3" creationId="{9FAE2B23-297F-CF94-C031-85B5DF3E988E}"/>
          </ac:spMkLst>
        </pc:spChg>
        <pc:spChg chg="add del mod">
          <ac:chgData name="진수 강" userId="a74d33c730f1964f" providerId="LiveId" clId="{7B3E865D-4165-499B-B970-7422146E5D8A}" dt="2025-07-13T14:34:18.123" v="505" actId="478"/>
          <ac:spMkLst>
            <pc:docMk/>
            <pc:sldMk cId="0" sldId="258"/>
            <ac:spMk id="4" creationId="{635364BC-570D-6316-D647-9D983C58AA76}"/>
          </ac:spMkLst>
        </pc:spChg>
        <pc:spChg chg="add mod">
          <ac:chgData name="진수 강" userId="a74d33c730f1964f" providerId="LiveId" clId="{7B3E865D-4165-499B-B970-7422146E5D8A}" dt="2025-07-13T14:32:43.979" v="470" actId="1076"/>
          <ac:spMkLst>
            <pc:docMk/>
            <pc:sldMk cId="0" sldId="258"/>
            <ac:spMk id="5" creationId="{C77F707E-5E1A-EE14-C0B3-09780616ED84}"/>
          </ac:spMkLst>
        </pc:spChg>
        <pc:spChg chg="add mod">
          <ac:chgData name="진수 강" userId="a74d33c730f1964f" providerId="LiveId" clId="{7B3E865D-4165-499B-B970-7422146E5D8A}" dt="2025-07-13T14:32:30.575" v="447" actId="571"/>
          <ac:spMkLst>
            <pc:docMk/>
            <pc:sldMk cId="0" sldId="258"/>
            <ac:spMk id="6" creationId="{A977E494-9773-6800-9A4E-F6B5F5DB607A}"/>
          </ac:spMkLst>
        </pc:spChg>
        <pc:spChg chg="add mod">
          <ac:chgData name="진수 강" userId="a74d33c730f1964f" providerId="LiveId" clId="{7B3E865D-4165-499B-B970-7422146E5D8A}" dt="2025-07-13T14:34:10.682" v="503" actId="1076"/>
          <ac:spMkLst>
            <pc:docMk/>
            <pc:sldMk cId="0" sldId="258"/>
            <ac:spMk id="7" creationId="{A166EFB6-F4FC-12E6-75D9-70EF96910D3C}"/>
          </ac:spMkLst>
        </pc:spChg>
        <pc:spChg chg="add mod">
          <ac:chgData name="진수 강" userId="a74d33c730f1964f" providerId="LiveId" clId="{7B3E865D-4165-499B-B970-7422146E5D8A}" dt="2025-07-13T14:34:16.289" v="504" actId="1076"/>
          <ac:spMkLst>
            <pc:docMk/>
            <pc:sldMk cId="0" sldId="258"/>
            <ac:spMk id="8" creationId="{C894E622-131E-1544-BF8B-F215F18DB27A}"/>
          </ac:spMkLst>
        </pc:spChg>
        <pc:spChg chg="add mod">
          <ac:chgData name="진수 강" userId="a74d33c730f1964f" providerId="LiveId" clId="{7B3E865D-4165-499B-B970-7422146E5D8A}" dt="2025-07-13T14:36:58.938" v="520" actId="1076"/>
          <ac:spMkLst>
            <pc:docMk/>
            <pc:sldMk cId="0" sldId="258"/>
            <ac:spMk id="15" creationId="{2135AA8E-60E1-93A0-D218-399A0D11309B}"/>
          </ac:spMkLst>
        </pc:spChg>
        <pc:spChg chg="add mod">
          <ac:chgData name="진수 강" userId="a74d33c730f1964f" providerId="LiveId" clId="{7B3E865D-4165-499B-B970-7422146E5D8A}" dt="2025-07-13T14:37:51.962" v="533" actId="1076"/>
          <ac:spMkLst>
            <pc:docMk/>
            <pc:sldMk cId="0" sldId="258"/>
            <ac:spMk id="16" creationId="{A5A3C04C-D9DB-8368-E4CF-68684D388316}"/>
          </ac:spMkLst>
        </pc:spChg>
        <pc:spChg chg="add mod">
          <ac:chgData name="진수 강" userId="a74d33c730f1964f" providerId="LiveId" clId="{7B3E865D-4165-499B-B970-7422146E5D8A}" dt="2025-07-13T14:34:26.798" v="506" actId="1076"/>
          <ac:spMkLst>
            <pc:docMk/>
            <pc:sldMk cId="0" sldId="258"/>
            <ac:spMk id="17" creationId="{43E07268-6061-9124-6EE6-62AF489D72B0}"/>
          </ac:spMkLst>
        </pc:spChg>
        <pc:spChg chg="add mod">
          <ac:chgData name="진수 강" userId="a74d33c730f1964f" providerId="LiveId" clId="{7B3E865D-4165-499B-B970-7422146E5D8A}" dt="2025-07-13T14:37:38.053" v="527" actId="1076"/>
          <ac:spMkLst>
            <pc:docMk/>
            <pc:sldMk cId="0" sldId="258"/>
            <ac:spMk id="18" creationId="{DE2217FF-7DAA-7541-7549-F3EA71B114AC}"/>
          </ac:spMkLst>
        </pc:spChg>
        <pc:spChg chg="add del">
          <ac:chgData name="진수 강" userId="a74d33c730f1964f" providerId="LiveId" clId="{7B3E865D-4165-499B-B970-7422146E5D8A}" dt="2025-07-13T14:35:23.745" v="511" actId="478"/>
          <ac:spMkLst>
            <pc:docMk/>
            <pc:sldMk cId="0" sldId="258"/>
            <ac:spMk id="22" creationId="{D1D61900-4556-F61B-6723-1450036F62F2}"/>
          </ac:spMkLst>
        </pc:spChg>
        <pc:spChg chg="add mod">
          <ac:chgData name="진수 강" userId="a74d33c730f1964f" providerId="LiveId" clId="{7B3E865D-4165-499B-B970-7422146E5D8A}" dt="2025-07-13T14:36:56.758" v="519" actId="14100"/>
          <ac:spMkLst>
            <pc:docMk/>
            <pc:sldMk cId="0" sldId="258"/>
            <ac:spMk id="26" creationId="{8CD221A5-D8BA-493D-F428-B57E0A13D5C6}"/>
          </ac:spMkLst>
        </pc:spChg>
        <pc:spChg chg="add mod">
          <ac:chgData name="진수 강" userId="a74d33c730f1964f" providerId="LiveId" clId="{7B3E865D-4165-499B-B970-7422146E5D8A}" dt="2025-07-13T14:36:49.698" v="518" actId="14100"/>
          <ac:spMkLst>
            <pc:docMk/>
            <pc:sldMk cId="0" sldId="258"/>
            <ac:spMk id="27" creationId="{61201D23-8254-B88D-B29D-AD44CAAE529E}"/>
          </ac:spMkLst>
        </pc:spChg>
        <pc:spChg chg="add del">
          <ac:chgData name="진수 강" userId="a74d33c730f1964f" providerId="LiveId" clId="{7B3E865D-4165-499B-B970-7422146E5D8A}" dt="2025-07-13T14:37:14.171" v="522" actId="478"/>
          <ac:spMkLst>
            <pc:docMk/>
            <pc:sldMk cId="0" sldId="258"/>
            <ac:spMk id="28" creationId="{C226AB39-32B5-AD16-3772-6897EDD37C8A}"/>
          </ac:spMkLst>
        </pc:spChg>
        <pc:spChg chg="add mod">
          <ac:chgData name="진수 강" userId="a74d33c730f1964f" providerId="LiveId" clId="{7B3E865D-4165-499B-B970-7422146E5D8A}" dt="2025-07-13T14:37:50.726" v="532" actId="14100"/>
          <ac:spMkLst>
            <pc:docMk/>
            <pc:sldMk cId="0" sldId="258"/>
            <ac:spMk id="29" creationId="{EE3081E5-A000-F62F-1231-7551B25D9A88}"/>
          </ac:spMkLst>
        </pc:spChg>
        <pc:spChg chg="add mod">
          <ac:chgData name="진수 강" userId="a74d33c730f1964f" providerId="LiveId" clId="{7B3E865D-4165-499B-B970-7422146E5D8A}" dt="2025-07-13T14:37:36.994" v="526" actId="14100"/>
          <ac:spMkLst>
            <pc:docMk/>
            <pc:sldMk cId="0" sldId="258"/>
            <ac:spMk id="30" creationId="{0D00A15E-E1A0-DAE6-1BC0-22513B57E8D4}"/>
          </ac:spMkLst>
        </pc:spChg>
        <pc:spChg chg="add mod">
          <ac:chgData name="진수 강" userId="a74d33c730f1964f" providerId="LiveId" clId="{7B3E865D-4165-499B-B970-7422146E5D8A}" dt="2025-07-13T14:38:51.664" v="558" actId="1076"/>
          <ac:spMkLst>
            <pc:docMk/>
            <pc:sldMk cId="0" sldId="258"/>
            <ac:spMk id="44" creationId="{80348F57-87B9-01C0-1658-4027DE62832B}"/>
          </ac:spMkLst>
        </pc:spChg>
        <pc:cxnChg chg="add del mod">
          <ac:chgData name="진수 강" userId="a74d33c730f1964f" providerId="LiveId" clId="{7B3E865D-4165-499B-B970-7422146E5D8A}" dt="2025-07-13T14:33:18.183" v="496" actId="478"/>
          <ac:cxnSpMkLst>
            <pc:docMk/>
            <pc:sldMk cId="0" sldId="258"/>
            <ac:cxnSpMk id="11" creationId="{3DEEE6CA-E467-5FA5-4C5B-2D18659002F1}"/>
          </ac:cxnSpMkLst>
        </pc:cxnChg>
        <pc:cxnChg chg="add del mod">
          <ac:chgData name="진수 강" userId="a74d33c730f1964f" providerId="LiveId" clId="{7B3E865D-4165-499B-B970-7422146E5D8A}" dt="2025-07-13T14:34:44.370" v="509" actId="478"/>
          <ac:cxnSpMkLst>
            <pc:docMk/>
            <pc:sldMk cId="0" sldId="258"/>
            <ac:cxnSpMk id="20" creationId="{55966AE7-E1F5-1DFD-406D-463648B9001D}"/>
          </ac:cxnSpMkLst>
        </pc:cxnChg>
        <pc:cxnChg chg="add del mod">
          <ac:chgData name="진수 강" userId="a74d33c730f1964f" providerId="LiveId" clId="{7B3E865D-4165-499B-B970-7422146E5D8A}" dt="2025-07-13T14:35:46.392" v="515" actId="478"/>
          <ac:cxnSpMkLst>
            <pc:docMk/>
            <pc:sldMk cId="0" sldId="258"/>
            <ac:cxnSpMk id="24" creationId="{551CB903-0DB9-A593-BCD4-219C01B326F8}"/>
          </ac:cxnSpMkLst>
        </pc:cxnChg>
        <pc:cxnChg chg="add mod">
          <ac:chgData name="진수 강" userId="a74d33c730f1964f" providerId="LiveId" clId="{7B3E865D-4165-499B-B970-7422146E5D8A}" dt="2025-07-13T14:38:04.466" v="535" actId="14100"/>
          <ac:cxnSpMkLst>
            <pc:docMk/>
            <pc:sldMk cId="0" sldId="258"/>
            <ac:cxnSpMk id="32" creationId="{88BD1461-873C-3102-8E4E-2A63BE9556DA}"/>
          </ac:cxnSpMkLst>
        </pc:cxnChg>
        <pc:cxnChg chg="add mod">
          <ac:chgData name="진수 강" userId="a74d33c730f1964f" providerId="LiveId" clId="{7B3E865D-4165-499B-B970-7422146E5D8A}" dt="2025-07-13T14:38:15.369" v="537" actId="14100"/>
          <ac:cxnSpMkLst>
            <pc:docMk/>
            <pc:sldMk cId="0" sldId="258"/>
            <ac:cxnSpMk id="35" creationId="{DE1A2985-8422-7D54-22E4-82D576BEF34D}"/>
          </ac:cxnSpMkLst>
        </pc:cxnChg>
        <pc:cxnChg chg="add mod">
          <ac:chgData name="진수 강" userId="a74d33c730f1964f" providerId="LiveId" clId="{7B3E865D-4165-499B-B970-7422146E5D8A}" dt="2025-07-13T14:38:26.805" v="539" actId="14100"/>
          <ac:cxnSpMkLst>
            <pc:docMk/>
            <pc:sldMk cId="0" sldId="258"/>
            <ac:cxnSpMk id="38" creationId="{182CA81D-2684-FFD0-46E2-88B474EE0E91}"/>
          </ac:cxnSpMkLst>
        </pc:cxnChg>
        <pc:cxnChg chg="add mod">
          <ac:chgData name="진수 강" userId="a74d33c730f1964f" providerId="LiveId" clId="{7B3E865D-4165-499B-B970-7422146E5D8A}" dt="2025-07-13T14:38:32.637" v="541" actId="14100"/>
          <ac:cxnSpMkLst>
            <pc:docMk/>
            <pc:sldMk cId="0" sldId="258"/>
            <ac:cxnSpMk id="42" creationId="{A8666754-4F82-EB6E-A139-33C7143A78BC}"/>
          </ac:cxnSpMkLst>
        </pc:cxnChg>
      </pc:sldChg>
      <pc:sldChg chg="addSp delSp modSp add mod">
        <pc:chgData name="진수 강" userId="a74d33c730f1964f" providerId="LiveId" clId="{7B3E865D-4165-499B-B970-7422146E5D8A}" dt="2025-07-13T14:47:36.061" v="793" actId="20577"/>
        <pc:sldMkLst>
          <pc:docMk/>
          <pc:sldMk cId="3723159979" sldId="259"/>
        </pc:sldMkLst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2" creationId="{5888BD9C-6EA9-ADA3-00BB-AFA8F87B7958}"/>
          </ac:spMkLst>
        </pc:spChg>
        <pc:spChg chg="del">
          <ac:chgData name="진수 강" userId="a74d33c730f1964f" providerId="LiveId" clId="{7B3E865D-4165-499B-B970-7422146E5D8A}" dt="2025-07-13T14:39:19.412" v="560" actId="478"/>
          <ac:spMkLst>
            <pc:docMk/>
            <pc:sldMk cId="3723159979" sldId="259"/>
            <ac:spMk id="3" creationId="{C7C59357-6812-386D-0EAF-1AEC783FFF18}"/>
          </ac:spMkLst>
        </pc:spChg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5" creationId="{1C7F2D6D-86F3-A5B3-40B1-C1FDF339BC7A}"/>
          </ac:spMkLst>
        </pc:spChg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8" creationId="{7C2474A8-A8CA-89C8-B22F-3FE036EDCE66}"/>
          </ac:spMkLst>
        </pc:spChg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15" creationId="{C05200C1-8E8E-82AB-7A49-620EBEF66DB9}"/>
          </ac:spMkLst>
        </pc:spChg>
        <pc:spChg chg="mod">
          <ac:chgData name="진수 강" userId="a74d33c730f1964f" providerId="LiveId" clId="{7B3E865D-4165-499B-B970-7422146E5D8A}" dt="2025-07-13T14:39:37.860" v="566" actId="1076"/>
          <ac:spMkLst>
            <pc:docMk/>
            <pc:sldMk cId="3723159979" sldId="259"/>
            <ac:spMk id="16" creationId="{0FD49CE0-60A5-9701-0AC8-08B55FD70421}"/>
          </ac:spMkLst>
        </pc:spChg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17" creationId="{74160AE0-BD83-2375-175A-C17EAEC60FD2}"/>
          </ac:spMkLst>
        </pc:spChg>
        <pc:spChg chg="del mod">
          <ac:chgData name="진수 강" userId="a74d33c730f1964f" providerId="LiveId" clId="{7B3E865D-4165-499B-B970-7422146E5D8A}" dt="2025-07-13T14:39:33.557" v="564" actId="478"/>
          <ac:spMkLst>
            <pc:docMk/>
            <pc:sldMk cId="3723159979" sldId="259"/>
            <ac:spMk id="18" creationId="{740B5A44-EAA4-884D-0410-4715C4B49AAF}"/>
          </ac:spMkLst>
        </pc:spChg>
        <pc:spChg chg="add mod">
          <ac:chgData name="진수 강" userId="a74d33c730f1964f" providerId="LiveId" clId="{7B3E865D-4165-499B-B970-7422146E5D8A}" dt="2025-07-13T14:40:14.492" v="602" actId="1076"/>
          <ac:spMkLst>
            <pc:docMk/>
            <pc:sldMk cId="3723159979" sldId="259"/>
            <ac:spMk id="19" creationId="{3EB3A14D-A06A-F15F-BB96-229B80C54010}"/>
          </ac:spMkLst>
        </pc:spChg>
        <pc:spChg chg="add mod">
          <ac:chgData name="진수 강" userId="a74d33c730f1964f" providerId="LiveId" clId="{7B3E865D-4165-499B-B970-7422146E5D8A}" dt="2025-07-13T14:40:12.697" v="601" actId="1076"/>
          <ac:spMkLst>
            <pc:docMk/>
            <pc:sldMk cId="3723159979" sldId="259"/>
            <ac:spMk id="20" creationId="{2E187BC4-7959-8EA5-7CF2-6ECA391B316F}"/>
          </ac:spMkLst>
        </pc:spChg>
        <pc:spChg chg="add mod">
          <ac:chgData name="진수 강" userId="a74d33c730f1964f" providerId="LiveId" clId="{7B3E865D-4165-499B-B970-7422146E5D8A}" dt="2025-07-13T14:42:11.625" v="610" actId="20577"/>
          <ac:spMkLst>
            <pc:docMk/>
            <pc:sldMk cId="3723159979" sldId="259"/>
            <ac:spMk id="21" creationId="{29B77160-F9F8-CFE7-D42B-C319A6F8089E}"/>
          </ac:spMkLst>
        </pc:spChg>
        <pc:spChg chg="add mod">
          <ac:chgData name="진수 강" userId="a74d33c730f1964f" providerId="LiveId" clId="{7B3E865D-4165-499B-B970-7422146E5D8A}" dt="2025-07-13T14:42:15.805" v="613" actId="20577"/>
          <ac:spMkLst>
            <pc:docMk/>
            <pc:sldMk cId="3723159979" sldId="259"/>
            <ac:spMk id="22" creationId="{0692BAA5-6AA7-4AC6-C612-EC92A5CB6497}"/>
          </ac:spMkLst>
        </pc:spChg>
        <pc:spChg chg="add mod">
          <ac:chgData name="진수 강" userId="a74d33c730f1964f" providerId="LiveId" clId="{7B3E865D-4165-499B-B970-7422146E5D8A}" dt="2025-07-13T14:42:21.214" v="618" actId="20577"/>
          <ac:spMkLst>
            <pc:docMk/>
            <pc:sldMk cId="3723159979" sldId="259"/>
            <ac:spMk id="23" creationId="{6B69B1D1-B5E4-E4E0-C42C-96062187CCEE}"/>
          </ac:spMkLst>
        </pc:spChg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27" creationId="{BADAA794-D94B-D533-E595-9E53C4AB16E1}"/>
          </ac:spMkLst>
        </pc:spChg>
        <pc:spChg chg="mod">
          <ac:chgData name="진수 강" userId="a74d33c730f1964f" providerId="LiveId" clId="{7B3E865D-4165-499B-B970-7422146E5D8A}" dt="2025-07-13T14:39:37.860" v="566" actId="1076"/>
          <ac:spMkLst>
            <pc:docMk/>
            <pc:sldMk cId="3723159979" sldId="259"/>
            <ac:spMk id="29" creationId="{12E5C2B8-A2A0-C75C-CD6E-C8A5C464BABC}"/>
          </ac:spMkLst>
        </pc:spChg>
        <pc:spChg chg="del mod">
          <ac:chgData name="진수 강" userId="a74d33c730f1964f" providerId="LiveId" clId="{7B3E865D-4165-499B-B970-7422146E5D8A}" dt="2025-07-13T14:39:34.256" v="565" actId="478"/>
          <ac:spMkLst>
            <pc:docMk/>
            <pc:sldMk cId="3723159979" sldId="259"/>
            <ac:spMk id="30" creationId="{752FBC39-3810-55C9-E136-5ABA038EA42F}"/>
          </ac:spMkLst>
        </pc:spChg>
        <pc:spChg chg="add mod">
          <ac:chgData name="진수 강" userId="a74d33c730f1964f" providerId="LiveId" clId="{7B3E865D-4165-499B-B970-7422146E5D8A}" dt="2025-07-13T14:44:25.931" v="681" actId="20577"/>
          <ac:spMkLst>
            <pc:docMk/>
            <pc:sldMk cId="3723159979" sldId="259"/>
            <ac:spMk id="31" creationId="{92146D81-7CF9-8089-F6C6-E526ADF62F7F}"/>
          </ac:spMkLst>
        </pc:spChg>
        <pc:spChg chg="del mod">
          <ac:chgData name="진수 강" userId="a74d33c730f1964f" providerId="LiveId" clId="{7B3E865D-4165-499B-B970-7422146E5D8A}" dt="2025-07-13T14:39:20.909" v="562" actId="478"/>
          <ac:spMkLst>
            <pc:docMk/>
            <pc:sldMk cId="3723159979" sldId="259"/>
            <ac:spMk id="44" creationId="{A1F48E08-159F-0C39-5FAB-129DB23E193B}"/>
          </ac:spMkLst>
        </pc:spChg>
        <pc:graphicFrameChg chg="add del mod modGraphic">
          <ac:chgData name="진수 강" userId="a74d33c730f1964f" providerId="LiveId" clId="{7B3E865D-4165-499B-B970-7422146E5D8A}" dt="2025-07-13T14:45:34.182" v="695" actId="478"/>
          <ac:graphicFrameMkLst>
            <pc:docMk/>
            <pc:sldMk cId="3723159979" sldId="259"/>
            <ac:graphicFrameMk id="33" creationId="{769E6EAA-0D5B-B5E9-8B7C-BEF5A8C479DF}"/>
          </ac:graphicFrameMkLst>
        </pc:graphicFrameChg>
        <pc:graphicFrameChg chg="add mod">
          <ac:chgData name="진수 강" userId="a74d33c730f1964f" providerId="LiveId" clId="{7B3E865D-4165-499B-B970-7422146E5D8A}" dt="2025-07-13T14:45:11.733" v="692"/>
          <ac:graphicFrameMkLst>
            <pc:docMk/>
            <pc:sldMk cId="3723159979" sldId="259"/>
            <ac:graphicFrameMk id="36" creationId="{89D300D4-9BBF-14CB-CBEA-F6D0DA27791F}"/>
          </ac:graphicFrameMkLst>
        </pc:graphicFrameChg>
        <pc:graphicFrameChg chg="add mod modGraphic">
          <ac:chgData name="진수 강" userId="a74d33c730f1964f" providerId="LiveId" clId="{7B3E865D-4165-499B-B970-7422146E5D8A}" dt="2025-07-13T14:47:36.061" v="793" actId="20577"/>
          <ac:graphicFrameMkLst>
            <pc:docMk/>
            <pc:sldMk cId="3723159979" sldId="259"/>
            <ac:graphicFrameMk id="37" creationId="{F1DE8378-8C34-AE53-E9F5-8B59C2F8BFB3}"/>
          </ac:graphicFrameMkLst>
        </pc:graphicFrameChg>
        <pc:cxnChg chg="add mod">
          <ac:chgData name="진수 강" userId="a74d33c730f1964f" providerId="LiveId" clId="{7B3E865D-4165-499B-B970-7422146E5D8A}" dt="2025-07-13T14:39:51.501" v="572" actId="14100"/>
          <ac:cxnSpMkLst>
            <pc:docMk/>
            <pc:sldMk cId="3723159979" sldId="259"/>
            <ac:cxnSpMk id="6" creationId="{E3DA39C9-6DE3-EF6F-46AB-66C0877F572A}"/>
          </ac:cxnSpMkLst>
        </pc:cxnChg>
        <pc:cxnChg chg="add mod">
          <ac:chgData name="진수 강" userId="a74d33c730f1964f" providerId="LiveId" clId="{7B3E865D-4165-499B-B970-7422146E5D8A}" dt="2025-07-13T14:39:56.125" v="574" actId="14100"/>
          <ac:cxnSpMkLst>
            <pc:docMk/>
            <pc:sldMk cId="3723159979" sldId="259"/>
            <ac:cxnSpMk id="12" creationId="{5C6C6610-E29A-F68F-B32F-4DE4BBFBD8AE}"/>
          </ac:cxnSpMkLst>
        </pc:cxnChg>
        <pc:cxnChg chg="add mod">
          <ac:chgData name="진수 강" userId="a74d33c730f1964f" providerId="LiveId" clId="{7B3E865D-4165-499B-B970-7422146E5D8A}" dt="2025-07-13T14:42:37.253" v="620" actId="14100"/>
          <ac:cxnSpMkLst>
            <pc:docMk/>
            <pc:sldMk cId="3723159979" sldId="259"/>
            <ac:cxnSpMk id="25" creationId="{97618FB4-1813-2E88-4DEB-6A82E412910A}"/>
          </ac:cxnSpMkLst>
        </pc:cxnChg>
        <pc:cxnChg chg="del">
          <ac:chgData name="진수 강" userId="a74d33c730f1964f" providerId="LiveId" clId="{7B3E865D-4165-499B-B970-7422146E5D8A}" dt="2025-07-13T14:39:40.851" v="567" actId="478"/>
          <ac:cxnSpMkLst>
            <pc:docMk/>
            <pc:sldMk cId="3723159979" sldId="259"/>
            <ac:cxnSpMk id="32" creationId="{D999677F-15C7-CF3C-14B7-D6D772B3CB82}"/>
          </ac:cxnSpMkLst>
        </pc:cxnChg>
        <pc:cxnChg chg="add mod">
          <ac:chgData name="진수 강" userId="a74d33c730f1964f" providerId="LiveId" clId="{7B3E865D-4165-499B-B970-7422146E5D8A}" dt="2025-07-13T14:44:19.513" v="675" actId="571"/>
          <ac:cxnSpMkLst>
            <pc:docMk/>
            <pc:sldMk cId="3723159979" sldId="259"/>
            <ac:cxnSpMk id="34" creationId="{AD4928A5-A800-EA2E-94F1-5AAE3E0CA64C}"/>
          </ac:cxnSpMkLst>
        </pc:cxnChg>
        <pc:cxnChg chg="del">
          <ac:chgData name="진수 강" userId="a74d33c730f1964f" providerId="LiveId" clId="{7B3E865D-4165-499B-B970-7422146E5D8A}" dt="2025-07-13T14:39:42.994" v="569" actId="478"/>
          <ac:cxnSpMkLst>
            <pc:docMk/>
            <pc:sldMk cId="3723159979" sldId="259"/>
            <ac:cxnSpMk id="35" creationId="{D4CE5047-DBD6-33A4-9F39-B3199832CFD9}"/>
          </ac:cxnSpMkLst>
        </pc:cxnChg>
        <pc:cxnChg chg="del">
          <ac:chgData name="진수 강" userId="a74d33c730f1964f" providerId="LiveId" clId="{7B3E865D-4165-499B-B970-7422146E5D8A}" dt="2025-07-13T14:39:42.545" v="568" actId="478"/>
          <ac:cxnSpMkLst>
            <pc:docMk/>
            <pc:sldMk cId="3723159979" sldId="259"/>
            <ac:cxnSpMk id="38" creationId="{FE23296A-49A8-DCF1-ABD9-013AF88FB4E8}"/>
          </ac:cxnSpMkLst>
        </pc:cxnChg>
        <pc:cxnChg chg="del">
          <ac:chgData name="진수 강" userId="a74d33c730f1964f" providerId="LiveId" clId="{7B3E865D-4165-499B-B970-7422146E5D8A}" dt="2025-07-13T14:39:43.424" v="570" actId="478"/>
          <ac:cxnSpMkLst>
            <pc:docMk/>
            <pc:sldMk cId="3723159979" sldId="259"/>
            <ac:cxnSpMk id="42" creationId="{F3ABEF55-7D49-9402-3404-7A029EC2F74C}"/>
          </ac:cxnSpMkLst>
        </pc:cxnChg>
      </pc:sldChg>
      <pc:sldChg chg="addSp delSp modSp add mod">
        <pc:chgData name="진수 강" userId="a74d33c730f1964f" providerId="LiveId" clId="{7B3E865D-4165-499B-B970-7422146E5D8A}" dt="2025-07-13T14:54:04.487" v="1506" actId="13926"/>
        <pc:sldMkLst>
          <pc:docMk/>
          <pc:sldMk cId="1192649207" sldId="260"/>
        </pc:sldMkLst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2" creationId="{97F690EA-74BA-DFB9-386F-4AA3B03E104C}"/>
          </ac:spMkLst>
        </pc:spChg>
        <pc:spChg chg="mod">
          <ac:chgData name="진수 강" userId="a74d33c730f1964f" providerId="LiveId" clId="{7B3E865D-4165-499B-B970-7422146E5D8A}" dt="2025-07-13T14:54:04.487" v="1506" actId="13926"/>
          <ac:spMkLst>
            <pc:docMk/>
            <pc:sldMk cId="1192649207" sldId="260"/>
            <ac:spMk id="3" creationId="{7131A7BC-80A7-9915-9876-E71E83771DD5}"/>
          </ac:spMkLst>
        </pc:spChg>
        <pc:spChg chg="add mod">
          <ac:chgData name="진수 강" userId="a74d33c730f1964f" providerId="LiveId" clId="{7B3E865D-4165-499B-B970-7422146E5D8A}" dt="2025-07-13T14:51:20.783" v="1390" actId="1076"/>
          <ac:spMkLst>
            <pc:docMk/>
            <pc:sldMk cId="1192649207" sldId="260"/>
            <ac:spMk id="4" creationId="{5848A2B7-662C-5FE9-4DE2-6172F796FCEA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5" creationId="{FCB45099-0781-E094-8B65-CEC32983ACE6}"/>
          </ac:spMkLst>
        </pc:spChg>
        <pc:spChg chg="add mod">
          <ac:chgData name="진수 강" userId="a74d33c730f1964f" providerId="LiveId" clId="{7B3E865D-4165-499B-B970-7422146E5D8A}" dt="2025-07-13T14:51:59.555" v="1457" actId="1076"/>
          <ac:spMkLst>
            <pc:docMk/>
            <pc:sldMk cId="1192649207" sldId="260"/>
            <ac:spMk id="6" creationId="{469F1A90-48BF-472A-4AB5-F7CC9E17CD91}"/>
          </ac:spMkLst>
        </pc:spChg>
        <pc:spChg chg="del">
          <ac:chgData name="진수 강" userId="a74d33c730f1964f" providerId="LiveId" clId="{7B3E865D-4165-499B-B970-7422146E5D8A}" dt="2025-07-13T14:47:51.204" v="797" actId="478"/>
          <ac:spMkLst>
            <pc:docMk/>
            <pc:sldMk cId="1192649207" sldId="260"/>
            <ac:spMk id="7" creationId="{1D4D35A1-410B-C5E0-069C-AE3E9D480A1A}"/>
          </ac:spMkLst>
        </pc:spChg>
        <pc:spChg chg="del">
          <ac:chgData name="진수 강" userId="a74d33c730f1964f" providerId="LiveId" clId="{7B3E865D-4165-499B-B970-7422146E5D8A}" dt="2025-07-13T14:47:52.915" v="798" actId="478"/>
          <ac:spMkLst>
            <pc:docMk/>
            <pc:sldMk cId="1192649207" sldId="260"/>
            <ac:spMk id="8" creationId="{A57E9F0E-F796-1B4E-D8BB-FC27EF8983CD}"/>
          </ac:spMkLst>
        </pc:spChg>
        <pc:spChg chg="add mod">
          <ac:chgData name="진수 강" userId="a74d33c730f1964f" providerId="LiveId" clId="{7B3E865D-4165-499B-B970-7422146E5D8A}" dt="2025-07-13T14:51:20.783" v="1390" actId="1076"/>
          <ac:spMkLst>
            <pc:docMk/>
            <pc:sldMk cId="1192649207" sldId="260"/>
            <ac:spMk id="9" creationId="{A232288C-7CBB-E630-C2C4-1B05440EFC3D}"/>
          </ac:spMkLst>
        </pc:spChg>
        <pc:spChg chg="add mod">
          <ac:chgData name="진수 강" userId="a74d33c730f1964f" providerId="LiveId" clId="{7B3E865D-4165-499B-B970-7422146E5D8A}" dt="2025-07-13T14:51:20.783" v="1390" actId="1076"/>
          <ac:spMkLst>
            <pc:docMk/>
            <pc:sldMk cId="1192649207" sldId="260"/>
            <ac:spMk id="11" creationId="{964A7B38-78EB-389F-C83D-72552E82B50F}"/>
          </ac:spMkLst>
        </pc:spChg>
        <pc:spChg chg="add mod">
          <ac:chgData name="진수 강" userId="a74d33c730f1964f" providerId="LiveId" clId="{7B3E865D-4165-499B-B970-7422146E5D8A}" dt="2025-07-13T14:51:20.783" v="1390" actId="1076"/>
          <ac:spMkLst>
            <pc:docMk/>
            <pc:sldMk cId="1192649207" sldId="260"/>
            <ac:spMk id="12" creationId="{0708E3E2-5F71-C275-EF1E-2FC17D541A53}"/>
          </ac:spMkLst>
        </pc:spChg>
        <pc:spChg chg="add mod">
          <ac:chgData name="진수 강" userId="a74d33c730f1964f" providerId="LiveId" clId="{7B3E865D-4165-499B-B970-7422146E5D8A}" dt="2025-07-13T14:51:20.783" v="1390" actId="1076"/>
          <ac:spMkLst>
            <pc:docMk/>
            <pc:sldMk cId="1192649207" sldId="260"/>
            <ac:spMk id="14" creationId="{59561D24-57CC-3F99-2FCE-4F6D518C5697}"/>
          </ac:spMkLst>
        </pc:spChg>
        <pc:spChg chg="del">
          <ac:chgData name="진수 강" userId="a74d33c730f1964f" providerId="LiveId" clId="{7B3E865D-4165-499B-B970-7422146E5D8A}" dt="2025-07-13T14:47:53.541" v="799" actId="478"/>
          <ac:spMkLst>
            <pc:docMk/>
            <pc:sldMk cId="1192649207" sldId="260"/>
            <ac:spMk id="15" creationId="{61FAD59E-5F46-A787-FB91-F76E6D4221D7}"/>
          </ac:spMkLst>
        </pc:spChg>
        <pc:spChg chg="del">
          <ac:chgData name="진수 강" userId="a74d33c730f1964f" providerId="LiveId" clId="{7B3E865D-4165-499B-B970-7422146E5D8A}" dt="2025-07-13T14:47:50.844" v="796" actId="478"/>
          <ac:spMkLst>
            <pc:docMk/>
            <pc:sldMk cId="1192649207" sldId="260"/>
            <ac:spMk id="16" creationId="{D0C38FDE-5A58-1D36-5E2D-4286E390D1AE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17" creationId="{2A07368A-5F77-8398-E818-ACDA38ACB4EF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18" creationId="{8F53906F-AE14-DE15-EB13-C2DFAF844F61}"/>
          </ac:spMkLst>
        </pc:spChg>
        <pc:spChg chg="add mod">
          <ac:chgData name="진수 강" userId="a74d33c730f1964f" providerId="LiveId" clId="{7B3E865D-4165-499B-B970-7422146E5D8A}" dt="2025-07-13T14:51:48.318" v="1432" actId="1076"/>
          <ac:spMkLst>
            <pc:docMk/>
            <pc:sldMk cId="1192649207" sldId="260"/>
            <ac:spMk id="20" creationId="{5E5D4394-055B-53B5-B453-B99F19BD5DE2}"/>
          </ac:spMkLst>
        </pc:spChg>
        <pc:spChg chg="add mod">
          <ac:chgData name="진수 강" userId="a74d33c730f1964f" providerId="LiveId" clId="{7B3E865D-4165-499B-B970-7422146E5D8A}" dt="2025-07-13T14:52:30.130" v="1489" actId="20577"/>
          <ac:spMkLst>
            <pc:docMk/>
            <pc:sldMk cId="1192649207" sldId="260"/>
            <ac:spMk id="21" creationId="{97EAFF88-05AA-1688-057B-CB0F06E02402}"/>
          </ac:spMkLst>
        </pc:spChg>
        <pc:spChg chg="add mod">
          <ac:chgData name="진수 강" userId="a74d33c730f1964f" providerId="LiveId" clId="{7B3E865D-4165-499B-B970-7422146E5D8A}" dt="2025-07-13T14:52:31.161" v="1492" actId="20577"/>
          <ac:spMkLst>
            <pc:docMk/>
            <pc:sldMk cId="1192649207" sldId="260"/>
            <ac:spMk id="22" creationId="{3FF69CE0-5C53-137C-F889-F9C44946BABE}"/>
          </ac:spMkLst>
        </pc:spChg>
        <pc:spChg chg="add mod">
          <ac:chgData name="진수 강" userId="a74d33c730f1964f" providerId="LiveId" clId="{7B3E865D-4165-499B-B970-7422146E5D8A}" dt="2025-07-13T14:52:53.090" v="1496" actId="14100"/>
          <ac:spMkLst>
            <pc:docMk/>
            <pc:sldMk cId="1192649207" sldId="260"/>
            <ac:spMk id="23" creationId="{FE25BCED-B754-9B08-2B7C-0114C0337E0D}"/>
          </ac:spMkLst>
        </pc:spChg>
        <pc:spChg chg="add mod">
          <ac:chgData name="진수 강" userId="a74d33c730f1964f" providerId="LiveId" clId="{7B3E865D-4165-499B-B970-7422146E5D8A}" dt="2025-07-13T14:52:56.550" v="1497" actId="571"/>
          <ac:spMkLst>
            <pc:docMk/>
            <pc:sldMk cId="1192649207" sldId="260"/>
            <ac:spMk id="24" creationId="{B9351D41-9BCE-DB17-EB54-8272902ADD9D}"/>
          </ac:spMkLst>
        </pc:spChg>
        <pc:spChg chg="add mod">
          <ac:chgData name="진수 강" userId="a74d33c730f1964f" providerId="LiveId" clId="{7B3E865D-4165-499B-B970-7422146E5D8A}" dt="2025-07-13T14:53:48.313" v="1504" actId="14100"/>
          <ac:spMkLst>
            <pc:docMk/>
            <pc:sldMk cId="1192649207" sldId="260"/>
            <ac:spMk id="25" creationId="{DBDEA538-921A-8E9F-D317-0E6DCD119504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26" creationId="{0C5BAEC3-A283-3FA3-8E90-ABC67CDB4989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27" creationId="{C632F166-DA87-2240-E492-3A0A1817E8F0}"/>
          </ac:spMkLst>
        </pc:spChg>
        <pc:spChg chg="add mod">
          <ac:chgData name="진수 강" userId="a74d33c730f1964f" providerId="LiveId" clId="{7B3E865D-4165-499B-B970-7422146E5D8A}" dt="2025-07-13T14:53:51.418" v="1505" actId="571"/>
          <ac:spMkLst>
            <pc:docMk/>
            <pc:sldMk cId="1192649207" sldId="260"/>
            <ac:spMk id="28" creationId="{34E88EF7-991F-90C5-9350-7489349BB1C2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29" creationId="{CC6F351A-3815-FD75-39DC-AC488B553194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30" creationId="{1ADDDD3A-1186-F26E-179D-1C78BB0A8EAE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44" creationId="{7F45DB5E-34B8-81DA-CFF3-0739AACA1990}"/>
          </ac:spMkLst>
        </pc:spChg>
        <pc:cxnChg chg="add mod">
          <ac:chgData name="진수 강" userId="a74d33c730f1964f" providerId="LiveId" clId="{7B3E865D-4165-499B-B970-7422146E5D8A}" dt="2025-07-13T14:51:20.783" v="1390" actId="1076"/>
          <ac:cxnSpMkLst>
            <pc:docMk/>
            <pc:sldMk cId="1192649207" sldId="260"/>
            <ac:cxnSpMk id="19" creationId="{8AEBCFA0-6202-36E4-AF74-174F02657361}"/>
          </ac:cxnSpMkLst>
        </pc:cxnChg>
        <pc:cxnChg chg="del">
          <ac:chgData name="진수 강" userId="a74d33c730f1964f" providerId="LiveId" clId="{7B3E865D-4165-499B-B970-7422146E5D8A}" dt="2025-07-13T14:47:50.206" v="795" actId="478"/>
          <ac:cxnSpMkLst>
            <pc:docMk/>
            <pc:sldMk cId="1192649207" sldId="260"/>
            <ac:cxnSpMk id="38" creationId="{5E64252E-65CB-100C-80C0-49760A4E9283}"/>
          </ac:cxnSpMkLst>
        </pc:cxnChg>
      </pc:sldChg>
      <pc:sldChg chg="addSp delSp modSp add mod ord">
        <pc:chgData name="진수 강" userId="a74d33c730f1964f" providerId="LiveId" clId="{7B3E865D-4165-499B-B970-7422146E5D8A}" dt="2025-07-13T15:41:48.109" v="1714" actId="1076"/>
        <pc:sldMkLst>
          <pc:docMk/>
          <pc:sldMk cId="1746052023" sldId="261"/>
        </pc:sldMkLst>
        <pc:spChg chg="del mod">
          <ac:chgData name="진수 강" userId="a74d33c730f1964f" providerId="LiveId" clId="{7B3E865D-4165-499B-B970-7422146E5D8A}" dt="2025-07-13T15:41:18.173" v="1701" actId="478"/>
          <ac:spMkLst>
            <pc:docMk/>
            <pc:sldMk cId="1746052023" sldId="261"/>
            <ac:spMk id="3" creationId="{095ABEC5-1CB2-6745-5B73-1C7CF866A7FA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4" creationId="{0CDDA3CD-8CB5-E12D-6804-E6C34FCC2977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6" creationId="{F6EBC611-61D9-88C0-CCD6-EE6F23CEAD8D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9" creationId="{930B23EF-FEF5-C8D7-133D-4033BF2F5253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11" creationId="{2DA59A80-37E6-0FA0-EA21-A3A0CC794FF6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12" creationId="{B9626867-65B0-DADF-AAAC-110120CC9581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14" creationId="{1F931A5B-64BB-EF20-9D16-5538B2000A57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20" creationId="{9E12325A-73C1-28C8-7A6E-325E5EC4BEC7}"/>
          </ac:spMkLst>
        </pc:spChg>
        <pc:spChg chg="del">
          <ac:chgData name="진수 강" userId="a74d33c730f1964f" providerId="LiveId" clId="{7B3E865D-4165-499B-B970-7422146E5D8A}" dt="2025-07-13T14:54:31.902" v="1511" actId="478"/>
          <ac:spMkLst>
            <pc:docMk/>
            <pc:sldMk cId="1746052023" sldId="261"/>
            <ac:spMk id="21" creationId="{40BDEA09-4C6F-4B14-7A13-E863325DF235}"/>
          </ac:spMkLst>
        </pc:spChg>
        <pc:spChg chg="del">
          <ac:chgData name="진수 강" userId="a74d33c730f1964f" providerId="LiveId" clId="{7B3E865D-4165-499B-B970-7422146E5D8A}" dt="2025-07-13T14:54:32.433" v="1512" actId="478"/>
          <ac:spMkLst>
            <pc:docMk/>
            <pc:sldMk cId="1746052023" sldId="261"/>
            <ac:spMk id="22" creationId="{8FEE8E75-E48C-EB6F-78D7-DE39112CB146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23" creationId="{D491488A-F296-5124-217A-C2FAEEB6BC96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24" creationId="{0FB0163D-329D-593D-FC2D-5281DF7B104F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28" creationId="{43964B54-86FB-409F-791E-FA8BF5E4D238}"/>
          </ac:spMkLst>
        </pc:spChg>
        <pc:picChg chg="add mod">
          <ac:chgData name="진수 강" userId="a74d33c730f1964f" providerId="LiveId" clId="{7B3E865D-4165-499B-B970-7422146E5D8A}" dt="2025-07-13T15:41:48.109" v="1714" actId="1076"/>
          <ac:picMkLst>
            <pc:docMk/>
            <pc:sldMk cId="1746052023" sldId="261"/>
            <ac:picMk id="5" creationId="{1130C5C1-8032-B5AC-DCF6-4C979AADACDE}"/>
          </ac:picMkLst>
        </pc:picChg>
      </pc:sldChg>
      <pc:sldChg chg="addSp delSp modSp add mod">
        <pc:chgData name="진수 강" userId="a74d33c730f1964f" providerId="LiveId" clId="{7B3E865D-4165-499B-B970-7422146E5D8A}" dt="2025-07-13T15:42:16.952" v="1724" actId="14100"/>
        <pc:sldMkLst>
          <pc:docMk/>
          <pc:sldMk cId="806026066" sldId="262"/>
        </pc:sldMkLst>
        <pc:picChg chg="add mod">
          <ac:chgData name="진수 강" userId="a74d33c730f1964f" providerId="LiveId" clId="{7B3E865D-4165-499B-B970-7422146E5D8A}" dt="2025-07-13T15:42:16.952" v="1724" actId="14100"/>
          <ac:picMkLst>
            <pc:docMk/>
            <pc:sldMk cId="806026066" sldId="262"/>
            <ac:picMk id="3" creationId="{E47DDAB1-294C-1FE1-5B96-9D5511060C78}"/>
          </ac:picMkLst>
        </pc:picChg>
        <pc:picChg chg="del">
          <ac:chgData name="진수 강" userId="a74d33c730f1964f" providerId="LiveId" clId="{7B3E865D-4165-499B-B970-7422146E5D8A}" dt="2025-07-13T15:42:08.683" v="1721" actId="478"/>
          <ac:picMkLst>
            <pc:docMk/>
            <pc:sldMk cId="806026066" sldId="262"/>
            <ac:picMk id="5" creationId="{3A66C9FB-B749-8380-D1CB-B2E0DF2BADA3}"/>
          </ac:picMkLst>
        </pc:picChg>
      </pc:sldChg>
      <pc:sldChg chg="delSp add mod">
        <pc:chgData name="진수 강" userId="a74d33c730f1964f" providerId="LiveId" clId="{7B3E865D-4165-499B-B970-7422146E5D8A}" dt="2025-07-13T15:42:53.311" v="1726" actId="478"/>
        <pc:sldMkLst>
          <pc:docMk/>
          <pc:sldMk cId="407887699" sldId="263"/>
        </pc:sldMkLst>
        <pc:picChg chg="del">
          <ac:chgData name="진수 강" userId="a74d33c730f1964f" providerId="LiveId" clId="{7B3E865D-4165-499B-B970-7422146E5D8A}" dt="2025-07-13T15:42:53.311" v="1726" actId="478"/>
          <ac:picMkLst>
            <pc:docMk/>
            <pc:sldMk cId="407887699" sldId="263"/>
            <ac:picMk id="3" creationId="{6058C0D1-199C-D3F1-91D6-BAA52C51CF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CDF6F-515E-596B-48AA-F0C50A96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A5FA45-15AC-9DB5-FD32-442AB2FB0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08E7E-4D98-A6BB-8D7F-BD6822A6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AC3CA-3BF2-40D4-364E-2037E0DF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1FC8B-A46B-5475-B1F4-8EC99BBF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EE648-0E90-2E5D-48ED-071EFA2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5C899C-BC3C-5FD7-5DFB-AC9A7CFC1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68C2C-0D43-7BDC-031E-5CD8E419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85B68-F668-6BE4-39FC-4A45E98A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E963E-63BE-F548-2CE2-32BD8D10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66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5EF31A-EB28-BF2D-0461-0DCD60FC9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515F1-1D77-A759-D6CA-FF5EDF972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E67B9-27BD-14B0-51D0-8A400995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4DBFA-D0CA-1F34-F437-C98B4AEB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3C938-58BD-25AA-9A92-0DFA9C5C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8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C2EF-8AF7-6465-949A-71EDB8D5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77EF9-7334-F9BE-03EF-16266646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29E7A-0931-8997-C072-AA1F226D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0D1B8-949B-3871-306F-A561BF9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25D07-92DD-86F2-758A-E64D7800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7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DAF5-9C79-1426-4B5E-6F9D6C6B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15A9D-6E77-3A0D-1467-E7B5356D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A1667-7CE4-39A6-37D6-8786B49A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0A908-99A7-74C4-0A61-313B29A0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8A32F-C0F1-F24D-98BE-BC5FEE6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E385E-EAE0-E3D2-50A0-00720EF5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84BDE-C703-AF69-B945-A21EB1FAE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A55C8-F8C6-BB75-5840-A38DB6F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89941-232F-55F8-FBEA-BD7AA0BB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E0540-135D-7682-C6E6-4E48C7AD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E925F-2B3E-8E91-E59B-9D98019D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2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51D6E-4EFC-DB7B-A0C9-5F21DD51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F7A3E-CED0-0195-4B8E-77D6726E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85EA3-5AD0-973F-0FC8-DB9DED53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87DBCE-20BA-1209-7203-D6FF9ED61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A2BABA-2BAC-00F7-9DCE-C01BEEBAB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C9A596-86B6-CF47-960E-1D9065A1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1C0619-A5E9-126E-BDC6-A7EA3C2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EDCA9B-4F58-3582-8EB5-E94E2B9D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5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F9525-58F3-8638-31A3-B56B8430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255DE-0CFE-D0D6-48E1-DD364A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ED90A4-1102-0F25-456B-FD6F1432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19128B-CC69-4431-6E13-586A877A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EC7D1F-29F1-1A21-4654-A916F100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AF11F-DF46-0419-BB4D-9852B482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F6A92-C2EF-E57F-5571-DBDB9E40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3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3AC18-0022-B8D2-20CA-3841DA4F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E91F7-4055-C2A9-6F45-5DDD6A18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7EBA8-05A9-748E-00B3-504D13F09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F3D0E-214D-001A-7A31-CD394AA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CA928-0155-7E6B-DDAD-B12F395D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D8A49-1E67-F3ED-5558-8D5C7DC5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2230-E2A9-209B-8C67-289D8408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159311-560F-1507-8145-A1E44B475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A7DD8-DE60-21C6-A2BE-2C51339DF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7EA16-7547-12DA-B261-AAFAA04E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3A6D7-CD2B-D466-98A1-1C371576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2B223-ED15-40FA-BC0D-2893005B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4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5B851-1679-1C5D-77C9-19D602F5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28026-B8A7-19F1-F654-6C8A77AA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895BC-B8D9-1BBA-9BEF-C7D2BC8C9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CD270-8F7A-5D08-E037-7C52C66CC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67810-F1F8-3923-245D-F1B2B9656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2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0EE9693-4C6D-6E59-6BD9-FC7EF7360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3D3DF4-A58D-EFDC-6673-3486931D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sp>
        <p:nvSpPr>
          <p:cNvPr id="2" name="양쪽 모서리가 둥근 사각형 1">
            <a:extLst>
              <a:ext uri="{FF2B5EF4-FFF2-40B4-BE49-F238E27FC236}">
                <a16:creationId xmlns:a16="http://schemas.microsoft.com/office/drawing/2014/main" id="{61F6D138-DFFC-10C1-053C-3D2B417CC93E}"/>
              </a:ext>
            </a:extLst>
          </p:cNvPr>
          <p:cNvSpPr/>
          <p:nvPr/>
        </p:nvSpPr>
        <p:spPr>
          <a:xfrm>
            <a:off x="0" y="4038600"/>
            <a:ext cx="12192000" cy="2819400"/>
          </a:xfrm>
          <a:prstGeom prst="round2SameRect">
            <a:avLst/>
          </a:prstGeom>
          <a:solidFill>
            <a:srgbClr val="0445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1926ADB-AE6A-7D8F-279F-E109E8A9B0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08"/>
          <a:stretch/>
        </p:blipFill>
        <p:spPr>
          <a:xfrm>
            <a:off x="4328887" y="5994249"/>
            <a:ext cx="3490759" cy="330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1A0B38-A3E4-9B0E-0886-5E9788B47173}"/>
              </a:ext>
            </a:extLst>
          </p:cNvPr>
          <p:cNvSpPr txBox="1"/>
          <p:nvPr/>
        </p:nvSpPr>
        <p:spPr>
          <a:xfrm>
            <a:off x="490801" y="2500907"/>
            <a:ext cx="11379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b="1" spc="-200" dirty="0" err="1">
                <a:solidFill>
                  <a:srgbClr val="04458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Alamouti</a:t>
            </a:r>
            <a:r>
              <a:rPr kumimoji="1" lang="en-US" altLang="ko-Kore-KR" sz="4400" b="1" spc="-200" dirty="0">
                <a:solidFill>
                  <a:srgbClr val="04458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Scheme</a:t>
            </a:r>
          </a:p>
          <a:p>
            <a:pPr algn="ctr"/>
            <a:r>
              <a:rPr kumimoji="1" lang="en-US" altLang="ko-Kore-KR" sz="4400" b="1" spc="-200" dirty="0">
                <a:solidFill>
                  <a:srgbClr val="04458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(BPSK, QPSK, 8PSK, 16-QAM)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3CDFD-8272-A074-B3AA-CC80A92F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6A04F4-E604-3ED0-F2DA-7FDBB048120E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33D137-2E67-B43D-A17F-FDE4BCDEE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4D1EFE-F34E-A6AD-0052-B859C44B6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8F38D12-49A5-F60B-783F-5C9A4AB49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702" y="1139941"/>
            <a:ext cx="9438969" cy="54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5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5B7BA-EAB5-A829-22FD-927C8D4F0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4E9D8-96B9-F8B1-EF23-7F178E978357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43D0BD-AB2A-843F-85E7-56F72C1DAA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BD9FE2-A93E-CD72-940D-9E7779BD9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127D6A-045C-3431-B264-2DF59F62B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19" y="1222148"/>
            <a:ext cx="6735302" cy="54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0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F608F-D7AB-3E20-15DA-0995CF6E0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017C34-8856-8047-CDC1-6ECFB790C9C2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8D46DB-89CE-B398-5C0F-6F90619731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34DC6A-4670-DDAD-84CA-A5F14A0C3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EF5C73-6E77-3954-55F9-A399E03B8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444" y="1139942"/>
            <a:ext cx="8430802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5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6AEF1C-B651-5E27-8D99-B4F38C7FAB05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DBFE8C-7060-DC7E-80A6-B61ED0D8C4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990CB4-9E75-765C-8455-8C8CB6D0F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E2B23-297F-CF94-C031-85B5DF3E988E}"/>
              </a:ext>
            </a:extLst>
          </p:cNvPr>
          <p:cNvSpPr txBox="1"/>
          <p:nvPr/>
        </p:nvSpPr>
        <p:spPr>
          <a:xfrm>
            <a:off x="490801" y="1447800"/>
            <a:ext cx="11243999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/>
              <a:t>SISO ( Single Input Single Output) : </a:t>
            </a:r>
            <a:r>
              <a:rPr lang="ko-KR" altLang="en-US" sz="1867" dirty="0"/>
              <a:t>단일 안테나 시스템</a:t>
            </a:r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r>
              <a:rPr lang="en-US" altLang="ko-KR" sz="1867" dirty="0"/>
              <a:t>MIMO (Multi Input Multi Output) : </a:t>
            </a:r>
            <a:r>
              <a:rPr lang="ko-KR" altLang="en-US" sz="1867" dirty="0"/>
              <a:t>다중 안테나 시스템</a:t>
            </a:r>
            <a:endParaRPr lang="en-US" altLang="ko-KR" sz="1867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1867" dirty="0"/>
              <a:t>각 채널의 특징이 다를 수 있다</a:t>
            </a:r>
            <a:r>
              <a:rPr lang="en-US" altLang="ko-KR" sz="1867" dirty="0"/>
              <a:t> // </a:t>
            </a:r>
            <a:r>
              <a:rPr lang="ko-KR" altLang="en-US" sz="1867" dirty="0"/>
              <a:t>여러 방향으로 보내면 각각의 채널의 좋은 점 결합 가능</a:t>
            </a:r>
            <a:endParaRPr lang="en-US" altLang="ko-KR" sz="1867" dirty="0"/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A17316-6706-29A4-A661-0CFFC78F9CB7}"/>
              </a:ext>
            </a:extLst>
          </p:cNvPr>
          <p:cNvSpPr/>
          <p:nvPr/>
        </p:nvSpPr>
        <p:spPr>
          <a:xfrm>
            <a:off x="1052944" y="4045528"/>
            <a:ext cx="1736437" cy="15055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F707E-5E1A-EE14-C0B3-09780616ED84}"/>
              </a:ext>
            </a:extLst>
          </p:cNvPr>
          <p:cNvSpPr txBox="1"/>
          <p:nvPr/>
        </p:nvSpPr>
        <p:spPr>
          <a:xfrm>
            <a:off x="1602510" y="4475125"/>
            <a:ext cx="118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송신</a:t>
            </a:r>
            <a:endParaRPr lang="en-US" altLang="ko-KR" dirty="0"/>
          </a:p>
          <a:p>
            <a:r>
              <a:rPr lang="en-US" altLang="ko-KR" dirty="0"/>
              <a:t>Tx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66EFB6-F4FC-12E6-75D9-70EF96910D3C}"/>
              </a:ext>
            </a:extLst>
          </p:cNvPr>
          <p:cNvSpPr/>
          <p:nvPr/>
        </p:nvSpPr>
        <p:spPr>
          <a:xfrm>
            <a:off x="7472219" y="4045528"/>
            <a:ext cx="1736437" cy="15055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4E622-131E-1544-BF8B-F215F18DB27A}"/>
              </a:ext>
            </a:extLst>
          </p:cNvPr>
          <p:cNvSpPr txBox="1"/>
          <p:nvPr/>
        </p:nvSpPr>
        <p:spPr>
          <a:xfrm>
            <a:off x="8026402" y="4475125"/>
            <a:ext cx="118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</a:t>
            </a:r>
            <a:endParaRPr lang="en-US" altLang="ko-KR" dirty="0"/>
          </a:p>
          <a:p>
            <a:r>
              <a:rPr lang="en-US" altLang="ko-KR" dirty="0"/>
              <a:t>Rx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135AA8E-60E1-93A0-D218-399A0D11309B}"/>
              </a:ext>
            </a:extLst>
          </p:cNvPr>
          <p:cNvSpPr/>
          <p:nvPr/>
        </p:nvSpPr>
        <p:spPr>
          <a:xfrm rot="10800000">
            <a:off x="2983344" y="3749964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A5A3C04C-D9DB-8368-E4CF-68684D388316}"/>
              </a:ext>
            </a:extLst>
          </p:cNvPr>
          <p:cNvSpPr/>
          <p:nvPr/>
        </p:nvSpPr>
        <p:spPr>
          <a:xfrm rot="10800000">
            <a:off x="6687128" y="3749964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3E07268-6061-9124-6EE6-62AF489D72B0}"/>
              </a:ext>
            </a:extLst>
          </p:cNvPr>
          <p:cNvSpPr/>
          <p:nvPr/>
        </p:nvSpPr>
        <p:spPr>
          <a:xfrm rot="10800000">
            <a:off x="2983344" y="4779712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DE2217FF-7DAA-7541-7549-F3EA71B114AC}"/>
              </a:ext>
            </a:extLst>
          </p:cNvPr>
          <p:cNvSpPr/>
          <p:nvPr/>
        </p:nvSpPr>
        <p:spPr>
          <a:xfrm rot="10800000">
            <a:off x="6650176" y="4777032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8CD221A5-D8BA-493D-F428-B57E0A13D5C6}"/>
              </a:ext>
            </a:extLst>
          </p:cNvPr>
          <p:cNvSpPr/>
          <p:nvPr/>
        </p:nvSpPr>
        <p:spPr>
          <a:xfrm>
            <a:off x="2798618" y="4137891"/>
            <a:ext cx="498764" cy="304800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1201D23-8254-B88D-B29D-AD44CAAE529E}"/>
              </a:ext>
            </a:extLst>
          </p:cNvPr>
          <p:cNvSpPr/>
          <p:nvPr/>
        </p:nvSpPr>
        <p:spPr>
          <a:xfrm>
            <a:off x="2798618" y="5167639"/>
            <a:ext cx="498764" cy="242561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EE3081E5-A000-F62F-1231-7551B25D9A88}"/>
              </a:ext>
            </a:extLst>
          </p:cNvPr>
          <p:cNvSpPr/>
          <p:nvPr/>
        </p:nvSpPr>
        <p:spPr>
          <a:xfrm>
            <a:off x="6964217" y="4137891"/>
            <a:ext cx="489527" cy="332509"/>
          </a:xfrm>
          <a:custGeom>
            <a:avLst/>
            <a:gdLst>
              <a:gd name="connsiteX0" fmla="*/ 775854 w 775854"/>
              <a:gd name="connsiteY0" fmla="*/ 637309 h 637309"/>
              <a:gd name="connsiteX1" fmla="*/ 0 w 775854"/>
              <a:gd name="connsiteY1" fmla="*/ 628073 h 637309"/>
              <a:gd name="connsiteX2" fmla="*/ 9236 w 775854"/>
              <a:gd name="connsiteY2" fmla="*/ 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854" h="637309">
                <a:moveTo>
                  <a:pt x="775854" y="637309"/>
                </a:moveTo>
                <a:lnTo>
                  <a:pt x="0" y="628073"/>
                </a:lnTo>
                <a:lnTo>
                  <a:pt x="9236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D00A15E-E1A0-DAE6-1BC0-22513B57E8D4}"/>
              </a:ext>
            </a:extLst>
          </p:cNvPr>
          <p:cNvSpPr/>
          <p:nvPr/>
        </p:nvSpPr>
        <p:spPr>
          <a:xfrm>
            <a:off x="6945740" y="5167639"/>
            <a:ext cx="498765" cy="242561"/>
          </a:xfrm>
          <a:custGeom>
            <a:avLst/>
            <a:gdLst>
              <a:gd name="connsiteX0" fmla="*/ 775854 w 775854"/>
              <a:gd name="connsiteY0" fmla="*/ 637309 h 637309"/>
              <a:gd name="connsiteX1" fmla="*/ 0 w 775854"/>
              <a:gd name="connsiteY1" fmla="*/ 628073 h 637309"/>
              <a:gd name="connsiteX2" fmla="*/ 9236 w 775854"/>
              <a:gd name="connsiteY2" fmla="*/ 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854" h="637309">
                <a:moveTo>
                  <a:pt x="775854" y="637309"/>
                </a:moveTo>
                <a:lnTo>
                  <a:pt x="0" y="628073"/>
                </a:lnTo>
                <a:lnTo>
                  <a:pt x="9236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8BD1461-873C-3102-8E4E-2A63BE9556DA}"/>
              </a:ext>
            </a:extLst>
          </p:cNvPr>
          <p:cNvCxnSpPr>
            <a:cxnSpLocks/>
          </p:cNvCxnSpPr>
          <p:nvPr/>
        </p:nvCxnSpPr>
        <p:spPr>
          <a:xfrm>
            <a:off x="3574472" y="3943927"/>
            <a:ext cx="3057228" cy="18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1A2985-8422-7D54-22E4-82D576BEF34D}"/>
              </a:ext>
            </a:extLst>
          </p:cNvPr>
          <p:cNvCxnSpPr>
            <a:cxnSpLocks/>
          </p:cNvCxnSpPr>
          <p:nvPr/>
        </p:nvCxnSpPr>
        <p:spPr>
          <a:xfrm>
            <a:off x="3574472" y="3943927"/>
            <a:ext cx="3163456" cy="1302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82CA81D-2684-FFD0-46E2-88B474EE0E91}"/>
              </a:ext>
            </a:extLst>
          </p:cNvPr>
          <p:cNvCxnSpPr>
            <a:cxnSpLocks/>
          </p:cNvCxnSpPr>
          <p:nvPr/>
        </p:nvCxnSpPr>
        <p:spPr>
          <a:xfrm flipV="1">
            <a:off x="3676073" y="4156048"/>
            <a:ext cx="2946388" cy="100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8666754-4F82-EB6E-A139-33C7143A78BC}"/>
              </a:ext>
            </a:extLst>
          </p:cNvPr>
          <p:cNvCxnSpPr>
            <a:cxnSpLocks/>
          </p:cNvCxnSpPr>
          <p:nvPr/>
        </p:nvCxnSpPr>
        <p:spPr>
          <a:xfrm>
            <a:off x="3703782" y="5164960"/>
            <a:ext cx="2983345" cy="81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348F57-87B9-01C0-1658-4027DE62832B}"/>
              </a:ext>
            </a:extLst>
          </p:cNvPr>
          <p:cNvSpPr txBox="1"/>
          <p:nvPr/>
        </p:nvSpPr>
        <p:spPr>
          <a:xfrm>
            <a:off x="4442692" y="6088880"/>
            <a:ext cx="15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2x2 MIMO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55C4-07DC-F5BB-A15D-A3D5D0B4B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4EDC8-7CDB-C0D0-816E-3B12FBE4E882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C9978-1E73-5810-E312-67F1DBBDF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694F24-FF5B-4157-9B9E-59058597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31A7BC-80A7-9915-9876-E71E83771DD5}"/>
              </a:ext>
            </a:extLst>
          </p:cNvPr>
          <p:cNvSpPr txBox="1"/>
          <p:nvPr/>
        </p:nvSpPr>
        <p:spPr>
          <a:xfrm>
            <a:off x="490801" y="1447800"/>
            <a:ext cx="11243999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67" dirty="0">
                <a:highlight>
                  <a:srgbClr val="FFFF00"/>
                </a:highlight>
              </a:rPr>
              <a:t>시공간 블록 부호화</a:t>
            </a:r>
            <a:r>
              <a:rPr lang="en-US" altLang="ko-KR" sz="1867" dirty="0">
                <a:highlight>
                  <a:srgbClr val="FFFF00"/>
                </a:highlight>
              </a:rPr>
              <a:t> </a:t>
            </a:r>
            <a:r>
              <a:rPr lang="en-US" altLang="ko-KR" sz="1867" dirty="0"/>
              <a:t>(Space Time Block Coding)</a:t>
            </a:r>
          </a:p>
          <a:p>
            <a:r>
              <a:rPr lang="en-US" altLang="ko-KR" sz="1867" dirty="0"/>
              <a:t>-&gt; </a:t>
            </a:r>
            <a:r>
              <a:rPr lang="ko-KR" altLang="en-US" sz="1867" dirty="0"/>
              <a:t>전송신호를 블록단위로 나눠 부호화 </a:t>
            </a:r>
            <a:r>
              <a:rPr lang="en-US" altLang="ko-KR" sz="1867" dirty="0"/>
              <a:t>( </a:t>
            </a:r>
            <a:r>
              <a:rPr lang="ko-KR" altLang="en-US" sz="1867" dirty="0"/>
              <a:t>시공간에서도 부호화가 되어있다</a:t>
            </a:r>
            <a:r>
              <a:rPr lang="en-US" altLang="ko-KR" sz="1867" dirty="0"/>
              <a:t>.)</a:t>
            </a:r>
          </a:p>
          <a:p>
            <a:endParaRPr lang="en-US" altLang="ko-KR" sz="1867" dirty="0"/>
          </a:p>
          <a:p>
            <a:r>
              <a:rPr lang="ko-KR" altLang="en-US" sz="1867" dirty="0"/>
              <a:t>공간 </a:t>
            </a:r>
            <a:r>
              <a:rPr lang="en-US" altLang="ko-KR" sz="1867" dirty="0"/>
              <a:t>: Tx1, Tx2 (</a:t>
            </a:r>
            <a:r>
              <a:rPr lang="ko-KR" altLang="en-US" sz="1867" dirty="0"/>
              <a:t>서로 다른 안테나</a:t>
            </a:r>
            <a:r>
              <a:rPr lang="en-US" altLang="ko-KR" sz="1867" dirty="0"/>
              <a:t>)  // </a:t>
            </a:r>
            <a:r>
              <a:rPr lang="ko-KR" altLang="en-US" sz="1867" dirty="0"/>
              <a:t>시간 </a:t>
            </a:r>
            <a:r>
              <a:rPr lang="en-US" altLang="ko-KR" sz="1867" dirty="0"/>
              <a:t>i, i+1</a:t>
            </a:r>
          </a:p>
          <a:p>
            <a:endParaRPr lang="en-US" altLang="ko-KR" sz="1867" dirty="0"/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1867" dirty="0"/>
          </a:p>
          <a:p>
            <a:r>
              <a:rPr lang="en-US" altLang="ko-KR" sz="1867" dirty="0"/>
              <a:t>-&gt; </a:t>
            </a:r>
            <a:r>
              <a:rPr lang="ko-KR" altLang="en-US" sz="1867" dirty="0"/>
              <a:t>개별 안테나에서 서로 다른 신호가 전송되도록</a:t>
            </a:r>
            <a:r>
              <a:rPr lang="en-US" altLang="ko-KR" sz="1867" dirty="0"/>
              <a:t>,</a:t>
            </a:r>
            <a:r>
              <a:rPr lang="ko-KR" altLang="en-US" sz="1867" dirty="0"/>
              <a:t> 어떤 시간에 각 안테나에서 전송되는 신호가 모두 다르도록</a:t>
            </a:r>
            <a:r>
              <a:rPr lang="en-US" altLang="ko-KR" sz="1867" dirty="0"/>
              <a:t>, </a:t>
            </a:r>
            <a:r>
              <a:rPr lang="ko-KR" altLang="en-US" sz="1867" dirty="0"/>
              <a:t>두개의 송신 안테나를 사용하는 방식</a:t>
            </a:r>
            <a:r>
              <a:rPr lang="en-US" altLang="ko-KR" sz="1867" dirty="0"/>
              <a:t>: </a:t>
            </a:r>
            <a:r>
              <a:rPr lang="ko-KR" altLang="en-US" sz="1867" dirty="0" err="1"/>
              <a:t>알라무티</a:t>
            </a:r>
            <a:r>
              <a:rPr lang="ko-KR" altLang="en-US" sz="1867" dirty="0"/>
              <a:t> 방식</a:t>
            </a:r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48A2B7-662C-5FE9-4DE2-6172F796FCEA}"/>
              </a:ext>
            </a:extLst>
          </p:cNvPr>
          <p:cNvSpPr/>
          <p:nvPr/>
        </p:nvSpPr>
        <p:spPr>
          <a:xfrm>
            <a:off x="4955313" y="4581237"/>
            <a:ext cx="1736437" cy="15055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F1A90-48BF-472A-4AB5-F7CC9E17CD91}"/>
              </a:ext>
            </a:extLst>
          </p:cNvPr>
          <p:cNvSpPr txBox="1"/>
          <p:nvPr/>
        </p:nvSpPr>
        <p:spPr>
          <a:xfrm>
            <a:off x="5449456" y="5010834"/>
            <a:ext cx="118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STBC</a:t>
            </a:r>
          </a:p>
          <a:p>
            <a:r>
              <a:rPr lang="ko-KR" altLang="en-US" dirty="0"/>
              <a:t>부호화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232288C-7CBB-E630-C2C4-1B05440EFC3D}"/>
              </a:ext>
            </a:extLst>
          </p:cNvPr>
          <p:cNvSpPr/>
          <p:nvPr/>
        </p:nvSpPr>
        <p:spPr>
          <a:xfrm rot="10800000">
            <a:off x="6885713" y="4285673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964A7B38-78EB-389F-C83D-72552E82B50F}"/>
              </a:ext>
            </a:extLst>
          </p:cNvPr>
          <p:cNvSpPr/>
          <p:nvPr/>
        </p:nvSpPr>
        <p:spPr>
          <a:xfrm rot="10800000">
            <a:off x="6885713" y="5315421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708E3E2-5F71-C275-EF1E-2FC17D541A53}"/>
              </a:ext>
            </a:extLst>
          </p:cNvPr>
          <p:cNvSpPr/>
          <p:nvPr/>
        </p:nvSpPr>
        <p:spPr>
          <a:xfrm>
            <a:off x="6700987" y="4673600"/>
            <a:ext cx="498764" cy="304800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9561D24-57CC-3F99-2FCE-4F6D518C5697}"/>
              </a:ext>
            </a:extLst>
          </p:cNvPr>
          <p:cNvSpPr/>
          <p:nvPr/>
        </p:nvSpPr>
        <p:spPr>
          <a:xfrm>
            <a:off x="6700987" y="5703348"/>
            <a:ext cx="498764" cy="242561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EBCFA0-6202-36E4-AF74-174F02657361}"/>
              </a:ext>
            </a:extLst>
          </p:cNvPr>
          <p:cNvCxnSpPr>
            <a:cxnSpLocks/>
          </p:cNvCxnSpPr>
          <p:nvPr/>
        </p:nvCxnSpPr>
        <p:spPr>
          <a:xfrm>
            <a:off x="3694546" y="5243469"/>
            <a:ext cx="1099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5D4394-055B-53B5-B453-B99F19BD5DE2}"/>
              </a:ext>
            </a:extLst>
          </p:cNvPr>
          <p:cNvSpPr txBox="1"/>
          <p:nvPr/>
        </p:nvSpPr>
        <p:spPr>
          <a:xfrm>
            <a:off x="2701638" y="5066253"/>
            <a:ext cx="159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(x1,</a:t>
            </a:r>
            <a:r>
              <a:rPr lang="ko-KR" altLang="en-US" dirty="0"/>
              <a:t> </a:t>
            </a:r>
            <a:r>
              <a:rPr lang="en-US" altLang="ko-KR" dirty="0"/>
              <a:t>x2)</a:t>
            </a: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EAFF88-05AA-1688-057B-CB0F06E02402}"/>
              </a:ext>
            </a:extLst>
          </p:cNvPr>
          <p:cNvSpPr txBox="1"/>
          <p:nvPr/>
        </p:nvSpPr>
        <p:spPr>
          <a:xfrm>
            <a:off x="7610764" y="4184073"/>
            <a:ext cx="202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(x1,  </a:t>
            </a:r>
            <a:r>
              <a:rPr lang="ko-KR" altLang="en-US" dirty="0"/>
              <a:t> </a:t>
            </a:r>
            <a:r>
              <a:rPr lang="en-US" altLang="ko-KR" dirty="0"/>
              <a:t>-x2*)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69CE0-5C53-137C-F889-F9C44946BABE}"/>
              </a:ext>
            </a:extLst>
          </p:cNvPr>
          <p:cNvSpPr txBox="1"/>
          <p:nvPr/>
        </p:nvSpPr>
        <p:spPr>
          <a:xfrm>
            <a:off x="7610763" y="5324658"/>
            <a:ext cx="202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(x2,   </a:t>
            </a:r>
            <a:r>
              <a:rPr lang="ko-KR" altLang="en-US" dirty="0"/>
              <a:t> </a:t>
            </a:r>
            <a:r>
              <a:rPr lang="en-US" altLang="ko-KR" dirty="0"/>
              <a:t>x1*)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25BCED-B754-9B08-2B7C-0114C0337E0D}"/>
              </a:ext>
            </a:extLst>
          </p:cNvPr>
          <p:cNvSpPr/>
          <p:nvPr/>
        </p:nvSpPr>
        <p:spPr>
          <a:xfrm>
            <a:off x="7610763" y="4054764"/>
            <a:ext cx="508001" cy="20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351D41-9BCE-DB17-EB54-8272902ADD9D}"/>
              </a:ext>
            </a:extLst>
          </p:cNvPr>
          <p:cNvSpPr/>
          <p:nvPr/>
        </p:nvSpPr>
        <p:spPr>
          <a:xfrm>
            <a:off x="8275775" y="4054764"/>
            <a:ext cx="508001" cy="20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DEA538-921A-8E9F-D317-0E6DCD119504}"/>
              </a:ext>
            </a:extLst>
          </p:cNvPr>
          <p:cNvSpPr/>
          <p:nvPr/>
        </p:nvSpPr>
        <p:spPr>
          <a:xfrm>
            <a:off x="6885712" y="4165235"/>
            <a:ext cx="2027519" cy="5541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E88EF7-991F-90C5-9350-7489349BB1C2}"/>
              </a:ext>
            </a:extLst>
          </p:cNvPr>
          <p:cNvSpPr/>
          <p:nvPr/>
        </p:nvSpPr>
        <p:spPr>
          <a:xfrm>
            <a:off x="6885712" y="5246256"/>
            <a:ext cx="2027519" cy="5541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E628E-A13A-02B4-8A17-CF5E65BCC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6D7E49-75C6-0D90-93E8-E5F22F2BEDC8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CA825A-9CE7-B08F-C067-472B2AD96C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FC19FD-0E4B-368C-D848-C8FB46AE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888BD9C-6EA9-ADA3-00BB-AFA8F87B7958}"/>
              </a:ext>
            </a:extLst>
          </p:cNvPr>
          <p:cNvSpPr/>
          <p:nvPr/>
        </p:nvSpPr>
        <p:spPr>
          <a:xfrm>
            <a:off x="2045858" y="2059710"/>
            <a:ext cx="1736437" cy="15055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F2D6D-86F3-A5B3-40B1-C1FDF339BC7A}"/>
              </a:ext>
            </a:extLst>
          </p:cNvPr>
          <p:cNvSpPr txBox="1"/>
          <p:nvPr/>
        </p:nvSpPr>
        <p:spPr>
          <a:xfrm>
            <a:off x="2595424" y="2489307"/>
            <a:ext cx="118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송신</a:t>
            </a:r>
            <a:endParaRPr lang="en-US" altLang="ko-KR" dirty="0"/>
          </a:p>
          <a:p>
            <a:r>
              <a:rPr lang="en-US" altLang="ko-KR" dirty="0"/>
              <a:t>Tx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7C037-BA43-E70C-A884-518E9BAED5FF}"/>
              </a:ext>
            </a:extLst>
          </p:cNvPr>
          <p:cNvSpPr/>
          <p:nvPr/>
        </p:nvSpPr>
        <p:spPr>
          <a:xfrm>
            <a:off x="8465133" y="2059710"/>
            <a:ext cx="1736437" cy="15055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474A8-A8CA-89C8-B22F-3FE036EDCE66}"/>
              </a:ext>
            </a:extLst>
          </p:cNvPr>
          <p:cNvSpPr txBox="1"/>
          <p:nvPr/>
        </p:nvSpPr>
        <p:spPr>
          <a:xfrm>
            <a:off x="9019316" y="2489307"/>
            <a:ext cx="118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</a:t>
            </a:r>
            <a:endParaRPr lang="en-US" altLang="ko-KR" dirty="0"/>
          </a:p>
          <a:p>
            <a:r>
              <a:rPr lang="en-US" altLang="ko-KR" dirty="0"/>
              <a:t>Rx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C05200C1-8E8E-82AB-7A49-620EBEF66DB9}"/>
              </a:ext>
            </a:extLst>
          </p:cNvPr>
          <p:cNvSpPr/>
          <p:nvPr/>
        </p:nvSpPr>
        <p:spPr>
          <a:xfrm rot="10800000">
            <a:off x="3976258" y="1764146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D49CE0-60A5-9701-0AC8-08B55FD70421}"/>
              </a:ext>
            </a:extLst>
          </p:cNvPr>
          <p:cNvSpPr/>
          <p:nvPr/>
        </p:nvSpPr>
        <p:spPr>
          <a:xfrm rot="10800000">
            <a:off x="7680041" y="2334015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4160AE0-BD83-2375-175A-C17EAEC60FD2}"/>
              </a:ext>
            </a:extLst>
          </p:cNvPr>
          <p:cNvSpPr/>
          <p:nvPr/>
        </p:nvSpPr>
        <p:spPr>
          <a:xfrm rot="10800000">
            <a:off x="3976258" y="2793894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8321767A-E865-55E0-A0A8-6E7025EFF910}"/>
              </a:ext>
            </a:extLst>
          </p:cNvPr>
          <p:cNvSpPr/>
          <p:nvPr/>
        </p:nvSpPr>
        <p:spPr>
          <a:xfrm>
            <a:off x="3791532" y="2152073"/>
            <a:ext cx="498764" cy="304800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ADAA794-D94B-D533-E595-9E53C4AB16E1}"/>
              </a:ext>
            </a:extLst>
          </p:cNvPr>
          <p:cNvSpPr/>
          <p:nvPr/>
        </p:nvSpPr>
        <p:spPr>
          <a:xfrm>
            <a:off x="3791532" y="3181821"/>
            <a:ext cx="498764" cy="242561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2E5C2B8-A2A0-C75C-CD6E-C8A5C464BABC}"/>
              </a:ext>
            </a:extLst>
          </p:cNvPr>
          <p:cNvSpPr/>
          <p:nvPr/>
        </p:nvSpPr>
        <p:spPr>
          <a:xfrm>
            <a:off x="7957130" y="2721942"/>
            <a:ext cx="489527" cy="332509"/>
          </a:xfrm>
          <a:custGeom>
            <a:avLst/>
            <a:gdLst>
              <a:gd name="connsiteX0" fmla="*/ 775854 w 775854"/>
              <a:gd name="connsiteY0" fmla="*/ 637309 h 637309"/>
              <a:gd name="connsiteX1" fmla="*/ 0 w 775854"/>
              <a:gd name="connsiteY1" fmla="*/ 628073 h 637309"/>
              <a:gd name="connsiteX2" fmla="*/ 9236 w 775854"/>
              <a:gd name="connsiteY2" fmla="*/ 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854" h="637309">
                <a:moveTo>
                  <a:pt x="775854" y="637309"/>
                </a:moveTo>
                <a:lnTo>
                  <a:pt x="0" y="628073"/>
                </a:lnTo>
                <a:lnTo>
                  <a:pt x="9236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DA39C9-6DE3-EF6F-46AB-66C0877F572A}"/>
              </a:ext>
            </a:extLst>
          </p:cNvPr>
          <p:cNvCxnSpPr>
            <a:cxnSpLocks/>
          </p:cNvCxnSpPr>
          <p:nvPr/>
        </p:nvCxnSpPr>
        <p:spPr>
          <a:xfrm>
            <a:off x="4567386" y="1939636"/>
            <a:ext cx="3108038" cy="782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6C6610-E29A-F68F-B32F-4DE4BBFBD8AE}"/>
              </a:ext>
            </a:extLst>
          </p:cNvPr>
          <p:cNvCxnSpPr>
            <a:cxnSpLocks/>
          </p:cNvCxnSpPr>
          <p:nvPr/>
        </p:nvCxnSpPr>
        <p:spPr>
          <a:xfrm flipV="1">
            <a:off x="4567386" y="2845902"/>
            <a:ext cx="3108038" cy="405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B3A14D-A06A-F15F-BB96-229B80C54010}"/>
              </a:ext>
            </a:extLst>
          </p:cNvPr>
          <p:cNvSpPr txBox="1"/>
          <p:nvPr/>
        </p:nvSpPr>
        <p:spPr>
          <a:xfrm>
            <a:off x="5809675" y="1754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187BC4-7959-8EA5-7CF2-6ECA391B316F}"/>
              </a:ext>
            </a:extLst>
          </p:cNvPr>
          <p:cNvSpPr txBox="1"/>
          <p:nvPr/>
        </p:nvSpPr>
        <p:spPr>
          <a:xfrm>
            <a:off x="5818910" y="318315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77160-F9F8-CFE7-D42B-C319A6F8089E}"/>
              </a:ext>
            </a:extLst>
          </p:cNvPr>
          <p:cNvSpPr txBox="1"/>
          <p:nvPr/>
        </p:nvSpPr>
        <p:spPr>
          <a:xfrm>
            <a:off x="3976258" y="1237673"/>
            <a:ext cx="5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2BAA5-6AA7-4AC6-C612-EC92A5CB6497}"/>
              </a:ext>
            </a:extLst>
          </p:cNvPr>
          <p:cNvSpPr txBox="1"/>
          <p:nvPr/>
        </p:nvSpPr>
        <p:spPr>
          <a:xfrm>
            <a:off x="3957777" y="3600031"/>
            <a:ext cx="5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69B1D1-B5E4-E4E0-C42C-96062187CCEE}"/>
              </a:ext>
            </a:extLst>
          </p:cNvPr>
          <p:cNvSpPr txBox="1"/>
          <p:nvPr/>
        </p:nvSpPr>
        <p:spPr>
          <a:xfrm>
            <a:off x="7693900" y="1838572"/>
            <a:ext cx="5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Rx1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618FB4-1813-2E88-4DEB-6A82E412910A}"/>
              </a:ext>
            </a:extLst>
          </p:cNvPr>
          <p:cNvCxnSpPr>
            <a:cxnSpLocks/>
          </p:cNvCxnSpPr>
          <p:nvPr/>
        </p:nvCxnSpPr>
        <p:spPr>
          <a:xfrm>
            <a:off x="785091" y="2721942"/>
            <a:ext cx="1099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146D81-7CF9-8089-F6C6-E526ADF62F7F}"/>
              </a:ext>
            </a:extLst>
          </p:cNvPr>
          <p:cNvSpPr txBox="1"/>
          <p:nvPr/>
        </p:nvSpPr>
        <p:spPr>
          <a:xfrm>
            <a:off x="10520210" y="2272207"/>
            <a:ext cx="10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D4928A5-A800-EA2E-94F1-5AAE3E0CA64C}"/>
              </a:ext>
            </a:extLst>
          </p:cNvPr>
          <p:cNvCxnSpPr>
            <a:cxnSpLocks/>
          </p:cNvCxnSpPr>
          <p:nvPr/>
        </p:nvCxnSpPr>
        <p:spPr>
          <a:xfrm>
            <a:off x="10418618" y="2781872"/>
            <a:ext cx="1099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F1DE8378-8C34-AE53-E9F5-8B59C2F8B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47915"/>
              </p:ext>
            </p:extLst>
          </p:nvPr>
        </p:nvGraphicFramePr>
        <p:xfrm>
          <a:off x="2170546" y="446837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89844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49782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311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i+1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9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Tx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-x2*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5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Tx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6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Rx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h1x1 + h2x2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-h1x2* + h2x1*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x1_hat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x2_hat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4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15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FB47D-0A67-05D5-43A3-69BEA985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D41A9B-3FE7-5AC3-D604-BC0139821966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D712C5-64DF-3C52-94DE-8CCF7F397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99AEBB-70FB-452A-8260-4AF84AC85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5" name="그림 4" descr="텍스트, 친필, 폰트, 도표이(가) 표시된 사진">
            <a:extLst>
              <a:ext uri="{FF2B5EF4-FFF2-40B4-BE49-F238E27FC236}">
                <a16:creationId xmlns:a16="http://schemas.microsoft.com/office/drawing/2014/main" id="{1130C5C1-8032-B5AC-DCF6-4C979AADA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23" y="1073020"/>
            <a:ext cx="9526554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A17A5-2360-17AD-4A31-DAF03D76C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27789EE-4566-1A04-8709-133A0669C0DB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8F8C5B-094B-742F-C127-C2244357C0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2D8B7E-30F1-CB74-5883-BBBF4B1A4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3" name="그림 2" descr="텍스트, 친필, 폰트, 도표이(가) 표시된 사진">
            <a:extLst>
              <a:ext uri="{FF2B5EF4-FFF2-40B4-BE49-F238E27FC236}">
                <a16:creationId xmlns:a16="http://schemas.microsoft.com/office/drawing/2014/main" id="{E47DDAB1-294C-1FE1-5B96-9D5511060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4" y="989044"/>
            <a:ext cx="10412963" cy="58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E9674-C218-CC83-CA88-8B6A500F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7AAAE3-9A41-FBB7-8A9B-39AFDED2A0AB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73BAF5-1FDB-D795-4DDA-E68C4A863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F566A5-ABB3-9F11-E1E8-003BCB104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4D74E8-957C-4157-8C22-D68FBD04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01" y="1759576"/>
            <a:ext cx="11338053" cy="44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80B9A-9DD8-6BB1-06EB-C3EB41B3D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67C1A8-EFF8-DFDD-1783-1A2E0A6B504C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BBA508-BA88-2865-1C21-34CDC253AE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0E418C-AC12-6B9F-0611-6A3CAB733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3390BF-2801-EDE3-CB76-90A854D5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398" y="901529"/>
            <a:ext cx="430590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11E85-3879-B91A-4723-ABF2DB71F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349E3C-6226-6602-FAA1-AD1BAE3CBBAD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47DFBF-C5C4-D1A3-C11E-7E6619B63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7B91B8-6985-9D61-A0EE-488A735A7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630EAF-1534-2D31-12FA-83B4499A0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198" y="1139942"/>
            <a:ext cx="7304829" cy="55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5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177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진수 강</dc:creator>
  <cp:lastModifiedBy>정락원</cp:lastModifiedBy>
  <cp:revision>3</cp:revision>
  <dcterms:created xsi:type="dcterms:W3CDTF">2025-07-12T18:23:50Z</dcterms:created>
  <dcterms:modified xsi:type="dcterms:W3CDTF">2025-07-14T00:32:48Z</dcterms:modified>
</cp:coreProperties>
</file>