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Relationship Id="rId37" Type="http://schemas.openxmlformats.org/officeDocument/2006/relationships/image" Target="../media/image138.png"/><Relationship Id="rId38" Type="http://schemas.openxmlformats.org/officeDocument/2006/relationships/image" Target="../media/image139.png"/><Relationship Id="rId39" Type="http://schemas.openxmlformats.org/officeDocument/2006/relationships/image" Target="../media/image140.png"/><Relationship Id="rId40" Type="http://schemas.openxmlformats.org/officeDocument/2006/relationships/image" Target="../media/image141.png"/><Relationship Id="rId41" Type="http://schemas.openxmlformats.org/officeDocument/2006/relationships/image" Target="../media/image142.png"/><Relationship Id="rId42" Type="http://schemas.openxmlformats.org/officeDocument/2006/relationships/image" Target="../media/image1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8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2438" y="3679838"/>
            <a:ext cx="8285864" cy="12652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3467" y="3636714"/>
            <a:ext cx="11587704" cy="40346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85145" y="4126207"/>
            <a:ext cx="1604759" cy="1211686"/>
            <a:chOff x="13285145" y="4126207"/>
            <a:chExt cx="1604759" cy="1211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85145" y="4126207"/>
              <a:ext cx="1604759" cy="1211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71758" y="5950077"/>
            <a:ext cx="1402103" cy="689010"/>
            <a:chOff x="13071758" y="5950077"/>
            <a:chExt cx="1402103" cy="6890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1758" y="5950077"/>
              <a:ext cx="1402103" cy="689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44853" y="4494041"/>
            <a:ext cx="2075402" cy="1230838"/>
            <a:chOff x="3244853" y="4494041"/>
            <a:chExt cx="2075402" cy="12308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4853" y="4494041"/>
              <a:ext cx="2075402" cy="1230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83871" y="5819265"/>
            <a:ext cx="1385616" cy="770333"/>
            <a:chOff x="3883871" y="5819265"/>
            <a:chExt cx="1385616" cy="770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3871" y="5819265"/>
              <a:ext cx="1385616" cy="770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96480" y="3758491"/>
            <a:ext cx="1337480" cy="1337480"/>
            <a:chOff x="3996480" y="3758491"/>
            <a:chExt cx="1337480" cy="13374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7741" y="3151481"/>
              <a:ext cx="2674959" cy="267495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6480" y="3758491"/>
              <a:ext cx="1337480" cy="1337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32264" y="5329508"/>
            <a:ext cx="1139573" cy="1139573"/>
            <a:chOff x="13432264" y="5329508"/>
            <a:chExt cx="1139573" cy="11395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62477" y="4812317"/>
              <a:ext cx="2279146" cy="227914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32264" y="5329508"/>
              <a:ext cx="1139573" cy="11395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17630" y="676425"/>
            <a:ext cx="1758561" cy="472346"/>
            <a:chOff x="15717630" y="676425"/>
            <a:chExt cx="1758561" cy="4723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17630" y="676425"/>
              <a:ext cx="1758561" cy="47234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764078" y="643906"/>
            <a:ext cx="1503850" cy="6292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6"/>
            <a:ext cx="18285714" cy="8933333"/>
            <a:chOff x="0" y="514286"/>
            <a:chExt cx="18285714" cy="8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6"/>
              <a:ext cx="18285714" cy="89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2857" y="907868"/>
            <a:ext cx="8804762" cy="8804762"/>
            <a:chOff x="4492857" y="907868"/>
            <a:chExt cx="8804762" cy="88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2857" y="907868"/>
              <a:ext cx="8804762" cy="88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7039" y="9401068"/>
            <a:ext cx="5733043" cy="4428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6741" y="1610177"/>
            <a:ext cx="1172231" cy="776919"/>
            <a:chOff x="8556741" y="1610177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6741" y="1610177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9095" y="1418094"/>
            <a:ext cx="1460237" cy="11332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4446" y="2302252"/>
            <a:ext cx="2603840" cy="6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4669" y="2779764"/>
            <a:ext cx="10364088" cy="1216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95562" y="2619265"/>
            <a:ext cx="1093124" cy="1093124"/>
            <a:chOff x="11995562" y="2619265"/>
            <a:chExt cx="1093124" cy="10931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5562" y="2619265"/>
              <a:ext cx="1093124" cy="1093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7838" y="3712388"/>
            <a:ext cx="12570039" cy="5103739"/>
            <a:chOff x="2857838" y="3712388"/>
            <a:chExt cx="12570039" cy="51037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838" y="3712388"/>
              <a:ext cx="12570039" cy="5103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89026" y="3495699"/>
            <a:ext cx="1647158" cy="1647158"/>
            <a:chOff x="14289026" y="3495699"/>
            <a:chExt cx="1647158" cy="1647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9026" y="3495699"/>
              <a:ext cx="1647158" cy="1647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75528" y="7577660"/>
            <a:ext cx="1964619" cy="1964619"/>
            <a:chOff x="1875528" y="7577660"/>
            <a:chExt cx="1964619" cy="1964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5528" y="7577660"/>
              <a:ext cx="1964619" cy="1964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6742" y="1664599"/>
            <a:ext cx="1172231" cy="776919"/>
            <a:chOff x="8556742" y="1664599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6742" y="1664599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7091" y="1471729"/>
            <a:ext cx="1491552" cy="1135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4447" y="2356674"/>
            <a:ext cx="2603840" cy="699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9060667"/>
            <a:ext cx="16666667" cy="76190"/>
            <a:chOff x="809524" y="9060667"/>
            <a:chExt cx="16666667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4" y="9060667"/>
              <a:ext cx="16666667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3106" y="3154773"/>
            <a:ext cx="9814470" cy="18636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61814" y="2986799"/>
            <a:ext cx="1452674" cy="1462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8958" y="5365344"/>
            <a:ext cx="4858586" cy="1177840"/>
            <a:chOff x="1648958" y="5365344"/>
            <a:chExt cx="4858586" cy="11778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958" y="5365344"/>
              <a:ext cx="4858586" cy="11778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6505" y="5515067"/>
            <a:ext cx="5175046" cy="10059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8901" y="5365344"/>
            <a:ext cx="4858586" cy="1177840"/>
            <a:chOff x="6858901" y="5365344"/>
            <a:chExt cx="4858586" cy="11778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901" y="5365344"/>
              <a:ext cx="4858586" cy="117784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66705" y="5498924"/>
            <a:ext cx="4857180" cy="10543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68843" y="5365344"/>
            <a:ext cx="4858586" cy="1177840"/>
            <a:chOff x="12068843" y="5365344"/>
            <a:chExt cx="4858586" cy="1177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68843" y="5365344"/>
              <a:ext cx="4858586" cy="11778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7467" y="5515067"/>
            <a:ext cx="5230123" cy="10059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53953" y="6790150"/>
            <a:ext cx="4858586" cy="1177840"/>
            <a:chOff x="4153953" y="6790150"/>
            <a:chExt cx="4858586" cy="11778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53953" y="6790150"/>
              <a:ext cx="4858586" cy="117784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99034" y="6958013"/>
            <a:ext cx="4942770" cy="10059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82991" y="6790150"/>
            <a:ext cx="4858586" cy="1177840"/>
            <a:chOff x="9382991" y="6790150"/>
            <a:chExt cx="4858586" cy="117784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82991" y="6790150"/>
              <a:ext cx="4858586" cy="117784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61687" y="6816494"/>
            <a:ext cx="5394478" cy="13259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77658" y="6543183"/>
            <a:ext cx="1070128" cy="1070128"/>
            <a:chOff x="13577658" y="6543183"/>
            <a:chExt cx="1070128" cy="10701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42595" y="6057510"/>
              <a:ext cx="2140255" cy="2140255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77658" y="6543183"/>
              <a:ext cx="1070128" cy="107012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77303" y="9477438"/>
            <a:ext cx="9297889" cy="65234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82888" y="9169154"/>
            <a:ext cx="9612869" cy="647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6741" y="1610177"/>
            <a:ext cx="1172231" cy="776919"/>
            <a:chOff x="8556741" y="1610177"/>
            <a:chExt cx="1172231" cy="776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6741" y="1610177"/>
              <a:ext cx="1172231" cy="776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2757" y="1417300"/>
            <a:ext cx="1486352" cy="1135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4446" y="2302252"/>
            <a:ext cx="2603840" cy="6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087" y="2781078"/>
            <a:ext cx="12068546" cy="12033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7143" y="3867775"/>
            <a:ext cx="9406865" cy="1897522"/>
            <a:chOff x="6057143" y="3867775"/>
            <a:chExt cx="9406865" cy="18975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3867775"/>
              <a:ext cx="9406865" cy="18975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58444" y="1171553"/>
            <a:ext cx="7406404" cy="1701043"/>
            <a:chOff x="11058444" y="1171553"/>
            <a:chExt cx="7406404" cy="17010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00000">
              <a:off x="11058444" y="1171553"/>
              <a:ext cx="7406404" cy="1701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24924" y="6074688"/>
            <a:ext cx="9167222" cy="1936181"/>
            <a:chOff x="9224924" y="6074688"/>
            <a:chExt cx="9167222" cy="19361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20000">
              <a:off x="9224924" y="6074688"/>
              <a:ext cx="9167222" cy="1936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714" y="6183839"/>
            <a:ext cx="10437525" cy="2327687"/>
            <a:chOff x="171714" y="6183839"/>
            <a:chExt cx="10437525" cy="23276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80000">
              <a:off x="171714" y="6183839"/>
              <a:ext cx="10437525" cy="23276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34185" y="1267089"/>
            <a:ext cx="8335141" cy="1869453"/>
            <a:chOff x="-234185" y="1267089"/>
            <a:chExt cx="8335141" cy="1869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60000">
              <a:off x="-234185" y="1267089"/>
              <a:ext cx="8335141" cy="18694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61646" y="2538384"/>
            <a:ext cx="2604473" cy="2604473"/>
            <a:chOff x="14761646" y="2538384"/>
            <a:chExt cx="2604473" cy="26044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61646" y="2538384"/>
              <a:ext cx="2604473" cy="26044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8586" y="2538384"/>
            <a:ext cx="2604473" cy="2604473"/>
            <a:chOff x="2558586" y="2538384"/>
            <a:chExt cx="2604473" cy="26044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8586" y="2538384"/>
              <a:ext cx="2604473" cy="26044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1890" y="4070748"/>
            <a:ext cx="4494505" cy="6171429"/>
            <a:chOff x="1491890" y="4070748"/>
            <a:chExt cx="4494505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890" y="4070748"/>
              <a:ext cx="4494505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54649" y="4070748"/>
            <a:ext cx="5315127" cy="6171429"/>
            <a:chOff x="11954649" y="4070748"/>
            <a:chExt cx="5315127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4649" y="4070748"/>
              <a:ext cx="5315127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56742" y="1664599"/>
            <a:ext cx="1172231" cy="776919"/>
            <a:chOff x="8556742" y="1664599"/>
            <a:chExt cx="1172231" cy="7769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6742" y="1664599"/>
              <a:ext cx="1172231" cy="7769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6310" y="1471729"/>
            <a:ext cx="1485514" cy="1135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4447" y="2356674"/>
            <a:ext cx="2603840" cy="6993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4364" y="3160716"/>
            <a:ext cx="9310278" cy="18533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61814" y="2986799"/>
            <a:ext cx="1452674" cy="1462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19048" y="5003220"/>
            <a:ext cx="12628571" cy="6895238"/>
            <a:chOff x="2819048" y="5003220"/>
            <a:chExt cx="12628571" cy="689523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19048" y="5003220"/>
              <a:ext cx="12628571" cy="6891185"/>
              <a:chOff x="2819048" y="5003220"/>
              <a:chExt cx="12628571" cy="689118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19048" y="5003220"/>
                <a:ext cx="12628571" cy="689118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378137" y="5400905"/>
              <a:ext cx="9567200" cy="5823132"/>
              <a:chOff x="4378137" y="5400905"/>
              <a:chExt cx="9567200" cy="582313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78137" y="5400905"/>
                <a:ext cx="9567200" cy="582313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556742" y="1664599"/>
            <a:ext cx="1172231" cy="776919"/>
            <a:chOff x="8556742" y="1664599"/>
            <a:chExt cx="1172231" cy="7769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6742" y="1664599"/>
              <a:ext cx="1172231" cy="7769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0357" y="1471729"/>
            <a:ext cx="1490047" cy="1135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765" y="2291449"/>
            <a:ext cx="5597539" cy="12814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72306" y="3154773"/>
            <a:ext cx="11188060" cy="18636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72808" y="5263492"/>
            <a:ext cx="2968417" cy="932733"/>
            <a:chOff x="13072808" y="5263492"/>
            <a:chExt cx="2968417" cy="9327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8599" y="4876049"/>
              <a:ext cx="5936834" cy="186546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72808" y="5263492"/>
              <a:ext cx="2968417" cy="9327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97675" y="6281939"/>
            <a:ext cx="3443550" cy="932733"/>
            <a:chOff x="12597675" y="6281939"/>
            <a:chExt cx="3443550" cy="9327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75900" y="5894496"/>
              <a:ext cx="6887100" cy="186546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97675" y="6281939"/>
              <a:ext cx="3443550" cy="9327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93394" y="5319142"/>
            <a:ext cx="2522980" cy="7113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37287" y="6354733"/>
            <a:ext cx="3152113" cy="71135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15787" y="5663192"/>
            <a:ext cx="3947705" cy="932733"/>
            <a:chOff x="2515787" y="5663192"/>
            <a:chExt cx="3947705" cy="9327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1934" y="5275749"/>
              <a:ext cx="7895410" cy="186546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5787" y="5663192"/>
              <a:ext cx="3947705" cy="93273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74219" y="5766305"/>
            <a:ext cx="3572589" cy="68301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36493" y="5277733"/>
            <a:ext cx="1031776" cy="1031776"/>
            <a:chOff x="2236493" y="5277733"/>
            <a:chExt cx="1031776" cy="10317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0605" y="4809466"/>
              <a:ext cx="2063552" cy="2063552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6493" y="5277733"/>
              <a:ext cx="1031776" cy="1031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0965" y="2394413"/>
            <a:ext cx="4660073" cy="12597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830" y="1981545"/>
            <a:ext cx="2841593" cy="7311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3503" y="3412845"/>
            <a:ext cx="5946323" cy="1107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6804" y="5028860"/>
            <a:ext cx="7088071" cy="813997"/>
            <a:chOff x="8716804" y="5028860"/>
            <a:chExt cx="7088071" cy="813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6804" y="5028860"/>
              <a:ext cx="7088071" cy="813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32562" y="5148619"/>
            <a:ext cx="6358542" cy="6829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24253" y="4871429"/>
            <a:ext cx="851937" cy="408050"/>
            <a:chOff x="8424253" y="4871429"/>
            <a:chExt cx="851937" cy="4080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4253" y="4871429"/>
              <a:ext cx="851937" cy="4080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0949" y="4832861"/>
            <a:ext cx="977785" cy="4476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16804" y="6149126"/>
            <a:ext cx="7088071" cy="813997"/>
            <a:chOff x="8716804" y="6149126"/>
            <a:chExt cx="7088071" cy="8139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6804" y="6149126"/>
              <a:ext cx="7088071" cy="81399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56515" y="6268886"/>
            <a:ext cx="6726266" cy="6829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24253" y="5991695"/>
            <a:ext cx="851937" cy="408050"/>
            <a:chOff x="8424253" y="5991695"/>
            <a:chExt cx="851937" cy="4080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4253" y="5991695"/>
              <a:ext cx="851937" cy="4080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72854" y="5953130"/>
            <a:ext cx="989584" cy="4476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16804" y="7272935"/>
            <a:ext cx="7088071" cy="813997"/>
            <a:chOff x="8716804" y="7272935"/>
            <a:chExt cx="7088071" cy="8139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6804" y="7272935"/>
              <a:ext cx="7088071" cy="81399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98821" y="7373859"/>
            <a:ext cx="6243943" cy="8110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24253" y="7115504"/>
            <a:ext cx="851937" cy="408050"/>
            <a:chOff x="8424253" y="7115504"/>
            <a:chExt cx="851937" cy="4080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4253" y="7115504"/>
              <a:ext cx="851937" cy="40805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75235" y="7076940"/>
            <a:ext cx="983451" cy="4476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989943" y="6820266"/>
            <a:ext cx="1210875" cy="1210875"/>
            <a:chOff x="14989943" y="6820266"/>
            <a:chExt cx="1210875" cy="12108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84505" y="6270715"/>
              <a:ext cx="2421751" cy="242175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89943" y="6820266"/>
              <a:ext cx="1210875" cy="12108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59029" y="2698501"/>
            <a:ext cx="1281168" cy="416231"/>
            <a:chOff x="12859029" y="2698501"/>
            <a:chExt cx="1281168" cy="41623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59029" y="2698501"/>
              <a:ext cx="1281168" cy="4162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24143" y="2698501"/>
            <a:ext cx="1281168" cy="416231"/>
            <a:chOff x="14224143" y="2698501"/>
            <a:chExt cx="1281168" cy="41623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24143" y="2698501"/>
              <a:ext cx="1281168" cy="41623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70311" y="2674368"/>
            <a:ext cx="1470023" cy="51979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037473" y="2666692"/>
            <a:ext cx="1476070" cy="51836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525329" y="2003428"/>
            <a:ext cx="5038095" cy="10152381"/>
            <a:chOff x="2525329" y="2003428"/>
            <a:chExt cx="5038095" cy="1015238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525329" y="2003428"/>
              <a:ext cx="5037067" cy="10150261"/>
              <a:chOff x="2525329" y="2003428"/>
              <a:chExt cx="5037067" cy="1015026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795" y="-2800476"/>
                <a:ext cx="10074134" cy="20300521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525329" y="2003428"/>
                <a:ext cx="5037067" cy="101502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820361" y="2252798"/>
              <a:ext cx="4432249" cy="9597366"/>
              <a:chOff x="2820361" y="2252798"/>
              <a:chExt cx="4432249" cy="9597366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820361" y="2252798"/>
                <a:ext cx="4432249" cy="95973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3848" y="4197774"/>
            <a:ext cx="1885168" cy="1885168"/>
            <a:chOff x="1743848" y="4197774"/>
            <a:chExt cx="1885168" cy="18851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848" y="4197774"/>
              <a:ext cx="1885168" cy="18851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86432" y="3807625"/>
            <a:ext cx="12897072" cy="311577"/>
            <a:chOff x="2686432" y="3807625"/>
            <a:chExt cx="12897072" cy="311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6432" y="3807625"/>
              <a:ext cx="12897072" cy="3115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0635" y="3518028"/>
            <a:ext cx="1244444" cy="579193"/>
            <a:chOff x="8520635" y="3518028"/>
            <a:chExt cx="1244444" cy="5791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0635" y="3518028"/>
              <a:ext cx="1244444" cy="5791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66667" y="6178180"/>
            <a:ext cx="12944074" cy="311577"/>
            <a:chOff x="2666667" y="6178180"/>
            <a:chExt cx="12944074" cy="3115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666667" y="6178180"/>
              <a:ext cx="12944074" cy="311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92063" y="6178180"/>
            <a:ext cx="9718678" cy="311577"/>
            <a:chOff x="5892063" y="6178180"/>
            <a:chExt cx="9718678" cy="3115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5892063" y="6178180"/>
              <a:ext cx="9718678" cy="3115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68116" y="4217088"/>
            <a:ext cx="1885168" cy="1885168"/>
            <a:chOff x="4968116" y="4217088"/>
            <a:chExt cx="1885168" cy="18851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8116" y="4217088"/>
              <a:ext cx="1885168" cy="18851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92384" y="4217088"/>
            <a:ext cx="1885168" cy="1885168"/>
            <a:chOff x="8192384" y="4217088"/>
            <a:chExt cx="1885168" cy="18851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2384" y="4217088"/>
              <a:ext cx="1885168" cy="18851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16652" y="4217088"/>
            <a:ext cx="1885168" cy="1885168"/>
            <a:chOff x="11416652" y="4217088"/>
            <a:chExt cx="1885168" cy="18851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16652" y="4217088"/>
              <a:ext cx="1885168" cy="18851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40920" y="4197774"/>
            <a:ext cx="1885168" cy="1885168"/>
            <a:chOff x="14640920" y="4197774"/>
            <a:chExt cx="1885168" cy="18851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0920" y="4197774"/>
              <a:ext cx="1885168" cy="18851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9524" y="9350916"/>
            <a:ext cx="16666667" cy="76190"/>
            <a:chOff x="809524" y="9350916"/>
            <a:chExt cx="16666667" cy="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524" y="9350916"/>
              <a:ext cx="16666667" cy="761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9393" y="2400355"/>
            <a:ext cx="5839255" cy="124109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7249" y="1981545"/>
            <a:ext cx="2892783" cy="73118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07474" y="2612007"/>
            <a:ext cx="8152447" cy="76602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9233" y="4855347"/>
            <a:ext cx="2608792" cy="64100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36366" y="4854385"/>
            <a:ext cx="2146525" cy="64294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4267" y="4843896"/>
            <a:ext cx="2303256" cy="70723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92381" y="4825829"/>
            <a:ext cx="2631942" cy="7074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96105" y="4824762"/>
            <a:ext cx="2740437" cy="70686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847760" y="5101017"/>
            <a:ext cx="869701" cy="58436"/>
            <a:chOff x="3847760" y="5101017"/>
            <a:chExt cx="869701" cy="5843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47760" y="5101017"/>
              <a:ext cx="869701" cy="584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47760" y="5247544"/>
            <a:ext cx="869701" cy="58436"/>
            <a:chOff x="3847760" y="5247544"/>
            <a:chExt cx="869701" cy="5843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3847760" y="5247544"/>
              <a:ext cx="869701" cy="584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75506" y="5101017"/>
            <a:ext cx="869701" cy="58436"/>
            <a:chOff x="7075506" y="5101017"/>
            <a:chExt cx="869701" cy="5843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75506" y="5101017"/>
              <a:ext cx="869701" cy="584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75506" y="5247544"/>
            <a:ext cx="869701" cy="58436"/>
            <a:chOff x="7075506" y="5247544"/>
            <a:chExt cx="869701" cy="5843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7075506" y="5247544"/>
              <a:ext cx="869701" cy="584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16545" y="5101017"/>
            <a:ext cx="869701" cy="58436"/>
            <a:chOff x="10316545" y="5101017"/>
            <a:chExt cx="869701" cy="5843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16545" y="5101017"/>
              <a:ext cx="869701" cy="584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316545" y="5247544"/>
            <a:ext cx="869701" cy="58436"/>
            <a:chOff x="10316545" y="5247544"/>
            <a:chExt cx="869701" cy="5843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0316545" y="5247544"/>
              <a:ext cx="869701" cy="584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529333" y="5101017"/>
            <a:ext cx="869701" cy="58436"/>
            <a:chOff x="13529333" y="5101017"/>
            <a:chExt cx="869701" cy="5843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9333" y="5101017"/>
              <a:ext cx="869701" cy="5843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529333" y="5247544"/>
            <a:ext cx="869701" cy="58436"/>
            <a:chOff x="13529333" y="5247544"/>
            <a:chExt cx="869701" cy="5843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0800000">
              <a:off x="13529333" y="5247544"/>
              <a:ext cx="869701" cy="5843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582378" y="4713025"/>
            <a:ext cx="1432137" cy="45430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37787" y="5379768"/>
            <a:ext cx="1605871" cy="45430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630787" y="4687112"/>
            <a:ext cx="1594090" cy="47302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090644" y="5379768"/>
            <a:ext cx="1608899" cy="45430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879987" y="4713025"/>
            <a:ext cx="1602156" cy="45430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743848" y="7391729"/>
            <a:ext cx="14782241" cy="922557"/>
            <a:chOff x="1743848" y="7391729"/>
            <a:chExt cx="14782241" cy="9225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43848" y="7391729"/>
              <a:ext cx="14782241" cy="9225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42133" y="7187704"/>
            <a:ext cx="1676915" cy="408050"/>
            <a:chOff x="1442133" y="7187704"/>
            <a:chExt cx="1676915" cy="40805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42133" y="7187704"/>
              <a:ext cx="1676915" cy="408050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13416" y="7149139"/>
            <a:ext cx="2053194" cy="44764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195477" y="7413820"/>
            <a:ext cx="11670323" cy="100593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524238" y="7515067"/>
            <a:ext cx="2614885" cy="77928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858283" y="7799324"/>
            <a:ext cx="604370" cy="103341"/>
            <a:chOff x="3858283" y="7799324"/>
            <a:chExt cx="604370" cy="10334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5400000">
              <a:off x="3858283" y="7799324"/>
              <a:ext cx="604370" cy="10334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331999" y="6178180"/>
            <a:ext cx="3278742" cy="311577"/>
            <a:chOff x="12331999" y="6178180"/>
            <a:chExt cx="3278742" cy="31157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10800000">
              <a:off x="12331999" y="6178180"/>
              <a:ext cx="3278742" cy="311577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024768" y="3636501"/>
            <a:ext cx="1988423" cy="45430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3717896" y="6178180"/>
            <a:ext cx="1244444" cy="579193"/>
            <a:chOff x="3717896" y="6178180"/>
            <a:chExt cx="1244444" cy="57919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17896" y="6178180"/>
              <a:ext cx="1244444" cy="579193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257006" y="6287130"/>
            <a:ext cx="1959994" cy="454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7039" y="9401068"/>
            <a:ext cx="5733043" cy="4428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94389" y="547114"/>
            <a:ext cx="7696936" cy="9191486"/>
            <a:chOff x="5294389" y="547114"/>
            <a:chExt cx="7696936" cy="91914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4389" y="547114"/>
              <a:ext cx="7696936" cy="9191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2023-06-23T06:56:17Z</dcterms:created>
  <dcterms:modified xsi:type="dcterms:W3CDTF">2023-06-23T06:56:17Z</dcterms:modified>
</cp:coreProperties>
</file>