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59" r:id="rId7"/>
    <p:sldId id="260" r:id="rId8"/>
    <p:sldId id="272" r:id="rId9"/>
    <p:sldId id="271" r:id="rId10"/>
    <p:sldId id="273" r:id="rId11"/>
    <p:sldId id="274" r:id="rId12"/>
    <p:sldId id="275" r:id="rId13"/>
    <p:sldId id="276" r:id="rId14"/>
    <p:sldId id="277" r:id="rId15"/>
    <p:sldId id="278" r:id="rId16"/>
    <p:sldId id="264" r:id="rId17"/>
    <p:sldId id="279" r:id="rId18"/>
    <p:sldId id="265" r:id="rId19"/>
    <p:sldId id="28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napToGrid="0">
      <p:cViewPr>
        <p:scale>
          <a:sx n="66" d="100"/>
          <a:sy n="66" d="100"/>
        </p:scale>
        <p:origin x="-2544" y="-12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8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88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4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67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15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39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35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13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79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496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30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41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486400" y="4989505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ko-KR" altLang="en-US" dirty="0" smtClean="0">
                <a:solidFill>
                  <a:schemeClr val="tx1"/>
                </a:solidFill>
              </a:rPr>
              <a:t>                       졸업연구 중간발표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b="1" i="1" u="sng" dirty="0" smtClean="0">
                <a:solidFill>
                  <a:schemeClr val="tx1"/>
                </a:solidFill>
              </a:rPr>
              <a:t>Prof. </a:t>
            </a:r>
            <a:r>
              <a:rPr lang="ko-KR" altLang="en-US" b="1" i="1" u="sng" dirty="0" smtClean="0">
                <a:solidFill>
                  <a:schemeClr val="tx1"/>
                </a:solidFill>
              </a:rPr>
              <a:t>김경철</a:t>
            </a:r>
            <a:endParaRPr lang="en-US" altLang="ko-KR" b="1" i="1" u="sng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b="1" dirty="0" smtClean="0">
                <a:solidFill>
                  <a:schemeClr val="tx1"/>
                </a:solidFill>
              </a:rPr>
              <a:t>최영민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b="1" dirty="0" smtClean="0">
                <a:solidFill>
                  <a:schemeClr val="tx1"/>
                </a:solidFill>
              </a:rPr>
              <a:t>이진수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b="1" dirty="0" smtClean="0">
                <a:solidFill>
                  <a:schemeClr val="tx1"/>
                </a:solidFill>
              </a:rPr>
              <a:t>조지훈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75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4-2. </a:t>
            </a:r>
            <a:r>
              <a:rPr lang="ko-KR" altLang="en-US" b="1" dirty="0" smtClean="0"/>
              <a:t>기획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그래픽 개발 상황 </a:t>
            </a:r>
            <a:r>
              <a:rPr lang="en-US" altLang="ko-KR" b="1" dirty="0" smtClean="0"/>
              <a:t>– </a:t>
            </a:r>
            <a:r>
              <a:rPr lang="ko-KR" altLang="en-US" sz="3100" b="1" dirty="0" smtClean="0"/>
              <a:t>최영</a:t>
            </a:r>
            <a:r>
              <a:rPr lang="ko-KR" altLang="en-US" sz="3100" b="1" dirty="0"/>
              <a:t>민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r>
              <a:rPr lang="ko-KR" altLang="en-US" b="1" dirty="0"/>
              <a:t>메인 시스템 </a:t>
            </a:r>
            <a:r>
              <a:rPr lang="ko-KR" altLang="en-US" b="1" dirty="0" smtClean="0"/>
              <a:t>기획</a:t>
            </a:r>
            <a:endParaRPr lang="en-US" altLang="ko-KR" b="1" dirty="0" smtClean="0"/>
          </a:p>
          <a:p>
            <a:r>
              <a:rPr lang="ko-KR" altLang="en-US" b="1" dirty="0" smtClean="0"/>
              <a:t>스토리라인 기획</a:t>
            </a:r>
            <a:endParaRPr lang="en-US" altLang="ko-KR" b="1" dirty="0" smtClean="0"/>
          </a:p>
          <a:p>
            <a:r>
              <a:rPr lang="ko-KR" altLang="en-US" b="1" dirty="0" smtClean="0"/>
              <a:t>챕터</a:t>
            </a:r>
            <a:r>
              <a:rPr lang="en-US" altLang="ko-KR" b="1" dirty="0"/>
              <a:t>/</a:t>
            </a:r>
            <a:r>
              <a:rPr lang="ko-KR" altLang="en-US" b="1" dirty="0" smtClean="0"/>
              <a:t>스테이지 비트차트 기획</a:t>
            </a:r>
            <a:endParaRPr lang="en-US" altLang="ko-KR" b="1" dirty="0" smtClean="0"/>
          </a:p>
          <a:p>
            <a:r>
              <a:rPr lang="en-US" altLang="ko-KR" b="1" dirty="0" smtClean="0"/>
              <a:t>UX/UI </a:t>
            </a:r>
            <a:r>
              <a:rPr lang="ko-KR" altLang="en-US" b="1" dirty="0" smtClean="0"/>
              <a:t>기획후 피드백을 받아 개선중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------------------------------------------------------</a:t>
            </a:r>
            <a:endParaRPr lang="en-US" altLang="ko-KR" b="1" dirty="0"/>
          </a:p>
          <a:p>
            <a:r>
              <a:rPr lang="ko-KR" altLang="en-US" b="1" dirty="0" smtClean="0"/>
              <a:t>캐릭터 모델링완료</a:t>
            </a:r>
            <a:endParaRPr lang="en-US" altLang="ko-KR" b="1" dirty="0" smtClean="0"/>
          </a:p>
          <a:p>
            <a:r>
              <a:rPr lang="ko-KR" altLang="en-US" b="1" dirty="0" smtClean="0"/>
              <a:t>타일 모델링완료</a:t>
            </a:r>
            <a:endParaRPr lang="en-US" altLang="ko-KR" b="1" dirty="0" smtClean="0"/>
          </a:p>
          <a:p>
            <a:r>
              <a:rPr lang="ko-KR" altLang="en-US" b="1" dirty="0" smtClean="0"/>
              <a:t>조경오브젝트 </a:t>
            </a:r>
            <a:r>
              <a:rPr lang="en-US" altLang="ko-KR" b="1" dirty="0" smtClean="0"/>
              <a:t>80%</a:t>
            </a:r>
            <a:r>
              <a:rPr lang="ko-KR" altLang="en-US" b="1" dirty="0" smtClean="0"/>
              <a:t>이상 제작</a:t>
            </a:r>
            <a:endParaRPr lang="en-US" altLang="ko-KR" b="1" dirty="0" smtClean="0"/>
          </a:p>
          <a:p>
            <a:r>
              <a:rPr lang="en-US" altLang="ko-KR" b="1" dirty="0" smtClean="0"/>
              <a:t>UI </a:t>
            </a:r>
            <a:r>
              <a:rPr lang="ko-KR" altLang="en-US" b="1" dirty="0" smtClean="0"/>
              <a:t>제작중</a:t>
            </a:r>
            <a:endParaRPr lang="en-US" altLang="ko-KR" b="1" dirty="0" smtClean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384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4-2.</a:t>
            </a:r>
            <a:r>
              <a:rPr lang="ko-KR" altLang="en-US" b="1" dirty="0" smtClean="0"/>
              <a:t> </a:t>
            </a:r>
            <a:r>
              <a:rPr lang="ko-KR" altLang="en-US" b="1" dirty="0"/>
              <a:t>기획</a:t>
            </a:r>
            <a:r>
              <a:rPr lang="en-US" altLang="ko-KR" b="1" dirty="0"/>
              <a:t>,</a:t>
            </a:r>
            <a:r>
              <a:rPr lang="ko-KR" altLang="en-US" b="1" dirty="0"/>
              <a:t>그래픽 개발 </a:t>
            </a:r>
            <a:r>
              <a:rPr lang="ko-KR" altLang="en-US" b="1" dirty="0" smtClean="0"/>
              <a:t>미흡점 </a:t>
            </a:r>
            <a:r>
              <a:rPr lang="en-US" altLang="ko-KR" b="1" dirty="0" smtClean="0"/>
              <a:t>– </a:t>
            </a:r>
            <a:r>
              <a:rPr lang="ko-KR" altLang="en-US" sz="3100" b="1" dirty="0" smtClean="0"/>
              <a:t>최영</a:t>
            </a:r>
            <a:r>
              <a:rPr lang="ko-KR" altLang="en-US" sz="3100" b="1" dirty="0"/>
              <a:t>민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개별 시스템 문서 작성 미흡</a:t>
            </a:r>
            <a:endParaRPr lang="en-US" altLang="ko-KR" b="1" dirty="0" smtClean="0"/>
          </a:p>
          <a:p>
            <a:r>
              <a:rPr lang="en-US" altLang="ko-KR" b="1" dirty="0" smtClean="0"/>
              <a:t>UX/UI </a:t>
            </a:r>
            <a:r>
              <a:rPr lang="ko-KR" altLang="en-US" b="1" dirty="0" smtClean="0"/>
              <a:t>기획 미흡</a:t>
            </a:r>
            <a:endParaRPr lang="en-US" altLang="ko-KR" b="1" dirty="0" smtClean="0"/>
          </a:p>
          <a:p>
            <a:r>
              <a:rPr lang="ko-KR" altLang="en-US" b="1" dirty="0" smtClean="0"/>
              <a:t>기획 문서 폼 정립 미흡</a:t>
            </a:r>
            <a:endParaRPr lang="en-US" altLang="ko-KR" b="1" dirty="0" smtClean="0"/>
          </a:p>
          <a:p>
            <a:r>
              <a:rPr lang="ko-KR" altLang="en-US" b="1" dirty="0" smtClean="0"/>
              <a:t>디테일에 대한 기획 미흡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-----------------------------------------------------</a:t>
            </a:r>
          </a:p>
          <a:p>
            <a:r>
              <a:rPr lang="ko-KR" altLang="en-US" b="1" dirty="0" smtClean="0"/>
              <a:t>애니메이션의 부재</a:t>
            </a:r>
            <a:endParaRPr lang="en-US" altLang="ko-KR" b="1" dirty="0" smtClean="0"/>
          </a:p>
          <a:p>
            <a:r>
              <a:rPr lang="ko-KR" altLang="en-US" b="1" dirty="0" smtClean="0"/>
              <a:t>그래픽 툴 사용 미흡으로 인한 낮은 퀄리티의 </a:t>
            </a:r>
            <a:r>
              <a:rPr lang="en-US" altLang="ko-KR" b="1" dirty="0" smtClean="0"/>
              <a:t>UI </a:t>
            </a:r>
            <a:r>
              <a:rPr lang="ko-KR" altLang="en-US" b="1" dirty="0" smtClean="0"/>
              <a:t>제작</a:t>
            </a:r>
            <a:endParaRPr lang="en-US" altLang="ko-KR" b="1" dirty="0" smtClean="0"/>
          </a:p>
          <a:p>
            <a:r>
              <a:rPr lang="ko-KR" altLang="en-US" b="1" dirty="0" smtClean="0"/>
              <a:t>이펙트 제작 미흡</a:t>
            </a:r>
            <a:endParaRPr lang="en-US" altLang="ko-KR" b="1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68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4-2. </a:t>
            </a:r>
            <a:r>
              <a:rPr lang="ko-KR" altLang="en-US" b="1" dirty="0" smtClean="0"/>
              <a:t>차후 </a:t>
            </a:r>
            <a:r>
              <a:rPr lang="ko-KR" altLang="en-US" b="1" dirty="0"/>
              <a:t>기획</a:t>
            </a:r>
            <a:r>
              <a:rPr lang="en-US" altLang="ko-KR" b="1" dirty="0"/>
              <a:t>,</a:t>
            </a:r>
            <a:r>
              <a:rPr lang="ko-KR" altLang="en-US" b="1" dirty="0"/>
              <a:t>그래픽 </a:t>
            </a:r>
            <a:r>
              <a:rPr lang="ko-KR" altLang="en-US" b="1" dirty="0" smtClean="0"/>
              <a:t>개발 예정</a:t>
            </a:r>
            <a:r>
              <a:rPr lang="en-US" altLang="ko-KR" b="1" dirty="0" smtClean="0"/>
              <a:t>– </a:t>
            </a:r>
            <a:r>
              <a:rPr lang="ko-KR" altLang="en-US" sz="3100" b="1" dirty="0" smtClean="0"/>
              <a:t>최영</a:t>
            </a:r>
            <a:r>
              <a:rPr lang="ko-KR" altLang="en-US" sz="3100" b="1" dirty="0"/>
              <a:t>민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시스템별 개별 기획서 작성</a:t>
            </a:r>
            <a:endParaRPr lang="en-US" altLang="ko-KR" b="1" dirty="0" smtClean="0"/>
          </a:p>
          <a:p>
            <a:r>
              <a:rPr lang="en-US" altLang="ko-KR" b="1" dirty="0" smtClean="0"/>
              <a:t>UX </a:t>
            </a:r>
            <a:r>
              <a:rPr lang="ko-KR" altLang="en-US" b="1" dirty="0" smtClean="0"/>
              <a:t>개선을 위한 </a:t>
            </a:r>
            <a:r>
              <a:rPr lang="en-US" altLang="ko-KR" b="1" dirty="0" smtClean="0"/>
              <a:t>UI </a:t>
            </a:r>
            <a:r>
              <a:rPr lang="ko-KR" altLang="en-US" b="1" dirty="0" smtClean="0"/>
              <a:t>기획서 작성</a:t>
            </a:r>
            <a:endParaRPr lang="en-US" altLang="ko-KR" b="1" dirty="0" smtClean="0"/>
          </a:p>
          <a:p>
            <a:r>
              <a:rPr lang="ko-KR" altLang="en-US" b="1" dirty="0" smtClean="0"/>
              <a:t>마무리 디테일 작업을 위한 기획서 작성</a:t>
            </a:r>
            <a:endParaRPr lang="en-US" altLang="ko-KR" b="1" dirty="0" smtClean="0"/>
          </a:p>
          <a:p>
            <a:r>
              <a:rPr lang="ko-KR" altLang="en-US" b="1" dirty="0" smtClean="0"/>
              <a:t>상용화를 위한 철저한 일정관리</a:t>
            </a:r>
            <a:endParaRPr lang="en-US" altLang="ko-KR" b="1" dirty="0" smtClean="0"/>
          </a:p>
          <a:p>
            <a:r>
              <a:rPr lang="ko-KR" altLang="en-US" b="1" dirty="0" smtClean="0"/>
              <a:t>레벨디자인 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밸런싱 작업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-----------------------------------------------------</a:t>
            </a:r>
          </a:p>
          <a:p>
            <a:r>
              <a:rPr lang="ko-KR" altLang="en-US" b="1" dirty="0" smtClean="0"/>
              <a:t>단순한 캐릭터의 특징을 살린 애니메이션 추가</a:t>
            </a:r>
            <a:endParaRPr lang="en-US" altLang="ko-KR" b="1" dirty="0" smtClean="0"/>
          </a:p>
          <a:p>
            <a:r>
              <a:rPr lang="en-US" altLang="ko-KR" b="1" dirty="0" smtClean="0"/>
              <a:t>UI </a:t>
            </a:r>
            <a:r>
              <a:rPr lang="ko-KR" altLang="en-US" b="1" dirty="0" smtClean="0"/>
              <a:t>디자인 변경</a:t>
            </a:r>
            <a:endParaRPr lang="en-US" altLang="ko-KR" b="1" dirty="0" smtClean="0"/>
          </a:p>
          <a:p>
            <a:r>
              <a:rPr lang="ko-KR" altLang="en-US" b="1" dirty="0" smtClean="0"/>
              <a:t>맵 제작을 위한 다양한 오브젝트 제작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0667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4-3. </a:t>
            </a:r>
            <a:r>
              <a:rPr lang="ko-KR" altLang="en-US" b="1" dirty="0" smtClean="0"/>
              <a:t>서버 개발 상황 </a:t>
            </a:r>
            <a:r>
              <a:rPr lang="en-US" altLang="ko-KR" b="1" dirty="0" smtClean="0"/>
              <a:t>– </a:t>
            </a:r>
            <a:r>
              <a:rPr lang="ko-KR" altLang="en-US" sz="3100" b="1" dirty="0" smtClean="0"/>
              <a:t>이진</a:t>
            </a:r>
            <a:r>
              <a:rPr lang="ko-KR" altLang="en-US" sz="3100" b="1" dirty="0"/>
              <a:t>수</a:t>
            </a:r>
            <a:r>
              <a:rPr lang="en-US" altLang="ko-KR" sz="3100" b="1" dirty="0" smtClean="0"/>
              <a:t> 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384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4-3. </a:t>
            </a:r>
            <a:r>
              <a:rPr lang="ko-KR" altLang="en-US" b="1" dirty="0" smtClean="0"/>
              <a:t>서버 개발 미흡점 </a:t>
            </a:r>
            <a:r>
              <a:rPr lang="en-US" altLang="ko-KR" b="1" dirty="0" smtClean="0"/>
              <a:t>– </a:t>
            </a:r>
            <a:r>
              <a:rPr lang="ko-KR" altLang="en-US" sz="3100" b="1" dirty="0" smtClean="0"/>
              <a:t>이진</a:t>
            </a:r>
            <a:r>
              <a:rPr lang="ko-KR" altLang="en-US" sz="3100" b="1" dirty="0"/>
              <a:t>수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68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4-3. </a:t>
            </a:r>
            <a:r>
              <a:rPr lang="ko-KR" altLang="en-US" b="1" dirty="0" smtClean="0"/>
              <a:t>차후 서버 개발 예정 </a:t>
            </a:r>
            <a:r>
              <a:rPr lang="en-US" altLang="ko-KR" b="1" dirty="0" smtClean="0"/>
              <a:t>– </a:t>
            </a:r>
            <a:r>
              <a:rPr lang="ko-KR" altLang="en-US" sz="3100" b="1" dirty="0" smtClean="0"/>
              <a:t>이진</a:t>
            </a:r>
            <a:r>
              <a:rPr lang="ko-KR" altLang="en-US" sz="3100" b="1" dirty="0"/>
              <a:t>수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667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5. </a:t>
            </a:r>
            <a:r>
              <a:rPr lang="ko-KR" altLang="en-US" b="1" dirty="0" smtClean="0"/>
              <a:t>개발 환경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pSp>
        <p:nvGrpSpPr>
          <p:cNvPr id="5" name="Group 4"/>
          <p:cNvGrpSpPr/>
          <p:nvPr/>
        </p:nvGrpSpPr>
        <p:grpSpPr>
          <a:xfrm>
            <a:off x="1852196" y="4571255"/>
            <a:ext cx="2882520" cy="1444926"/>
            <a:chOff x="160663" y="4533987"/>
            <a:chExt cx="2882520" cy="144492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282" y="4533987"/>
              <a:ext cx="1899283" cy="92070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60663" y="5671136"/>
              <a:ext cx="28825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/>
                <a:t>https://ko.wikipedia.org/wiki/PHP</a:t>
              </a:r>
              <a:endParaRPr lang="ko-KR" altLang="en-US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28842" y="2415768"/>
            <a:ext cx="2745727" cy="1275550"/>
            <a:chOff x="229059" y="2359484"/>
            <a:chExt cx="2745727" cy="127555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059" y="2359484"/>
              <a:ext cx="2745727" cy="823718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59911" y="3327257"/>
              <a:ext cx="248402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http://unity3d.com/kr/unity</a:t>
              </a:r>
              <a:endParaRPr lang="ko-KR" altLang="en-US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056357" y="1656967"/>
            <a:ext cx="2556285" cy="1388360"/>
            <a:chOff x="3585723" y="2246674"/>
            <a:chExt cx="2556285" cy="138836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5723" y="2246674"/>
              <a:ext cx="2556285" cy="104933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671167" y="3327257"/>
              <a:ext cx="23853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http://www.minddesk.com/</a:t>
              </a:r>
              <a:endParaRPr lang="ko-KR" altLang="en-US" sz="1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758165" y="2267987"/>
            <a:ext cx="2427268" cy="1571112"/>
            <a:chOff x="6382701" y="2063922"/>
            <a:chExt cx="2427268" cy="157111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0290" y="2063922"/>
              <a:ext cx="1232091" cy="1232091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6382701" y="3327257"/>
              <a:ext cx="24272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http://www.ibm.com/us-en/</a:t>
              </a:r>
              <a:endParaRPr lang="ko-KR" altLang="en-US" sz="1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995154" y="4504051"/>
            <a:ext cx="2145139" cy="1579335"/>
            <a:chOff x="6439007" y="4374278"/>
            <a:chExt cx="2145139" cy="157933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460" y="4374278"/>
              <a:ext cx="2088232" cy="1080414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6439007" y="5645836"/>
              <a:ext cx="21451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https://www.mysql.com/</a:t>
              </a:r>
              <a:endParaRPr lang="ko-KR" altLang="en-US" sz="14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379947" y="3173433"/>
            <a:ext cx="3583673" cy="1810072"/>
            <a:chOff x="5594668" y="76064"/>
            <a:chExt cx="3583673" cy="1810072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8412" y="76064"/>
              <a:ext cx="1656184" cy="1656184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5594668" y="1578359"/>
              <a:ext cx="35836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http://www.microsoft.com/en-us/windows</a:t>
              </a:r>
              <a:endParaRPr lang="ko-KR" altLang="en-US" sz="1400" dirty="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13" y="5226290"/>
            <a:ext cx="2963949" cy="1098637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5196825" y="6236093"/>
            <a:ext cx="21730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https://bitbucket.org/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7031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5. </a:t>
            </a:r>
            <a:r>
              <a:rPr lang="ko-KR" altLang="en-US" b="1" dirty="0" smtClean="0"/>
              <a:t>개발 일정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875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/>
              <a:t>8. </a:t>
            </a:r>
            <a:r>
              <a:rPr lang="ko-KR" altLang="en-US" b="1" dirty="0" err="1"/>
              <a:t>데모시연</a:t>
            </a:r>
            <a:r>
              <a:rPr lang="ko-KR" altLang="en-US" b="1" dirty="0"/>
              <a:t> </a:t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062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417154"/>
            <a:ext cx="10058400" cy="107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2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개요</a:t>
            </a:r>
            <a:endParaRPr lang="en-US" altLang="ko-KR" b="1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게임목표</a:t>
            </a:r>
            <a:endParaRPr lang="en-US" altLang="ko-KR" b="1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게임조작</a:t>
            </a:r>
            <a:endParaRPr lang="en-US" altLang="ko-KR" b="1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개발현황</a:t>
            </a:r>
            <a:endParaRPr lang="en-US" altLang="ko-KR" b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b="1" dirty="0"/>
              <a:t>클라이언트</a:t>
            </a:r>
            <a:endParaRPr lang="en-US" altLang="ko-KR" b="1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b="1" dirty="0"/>
              <a:t>기획</a:t>
            </a:r>
            <a:r>
              <a:rPr lang="en-US" altLang="ko-KR" b="1" dirty="0"/>
              <a:t>,</a:t>
            </a:r>
            <a:r>
              <a:rPr lang="ko-KR" altLang="en-US" b="1" dirty="0"/>
              <a:t>그래픽</a:t>
            </a:r>
            <a:endParaRPr lang="en-US" altLang="ko-KR" b="1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b="1" dirty="0" smtClean="0"/>
              <a:t>서버</a:t>
            </a:r>
            <a:endParaRPr lang="en-US" altLang="ko-KR" b="1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개발환경</a:t>
            </a:r>
            <a:endParaRPr lang="en-US" altLang="ko-KR" b="1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시연</a:t>
            </a:r>
            <a:endParaRPr lang="en-US" altLang="ko-KR" b="1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50679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개요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40" y="1489743"/>
            <a:ext cx="4143042" cy="23304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313" y="1490373"/>
            <a:ext cx="3726719" cy="2329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ross 5"/>
          <p:cNvSpPr/>
          <p:nvPr/>
        </p:nvSpPr>
        <p:spPr>
          <a:xfrm>
            <a:off x="5640137" y="2120213"/>
            <a:ext cx="1069521" cy="1069521"/>
          </a:xfrm>
          <a:prstGeom prst="plus">
            <a:avLst>
              <a:gd name="adj" fmla="val 37214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7686" y="4284937"/>
            <a:ext cx="38045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SRPG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/>
              <a:t>타일 방식의 맵 구성</a:t>
            </a:r>
            <a:endParaRPr lang="en-US" altLang="ko-KR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/>
              <a:t>동료 구성에 따른 전략</a:t>
            </a:r>
            <a:endParaRPr lang="en-US" altLang="ko-KR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/>
              <a:t>캐릭터 육성에 따른 역할놀이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467600" y="4284937"/>
            <a:ext cx="38045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TCG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/>
              <a:t>코스트 기반의 제약적 전투</a:t>
            </a:r>
            <a:endParaRPr lang="en-US" altLang="ko-KR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/>
              <a:t>전투 피드백에 따른 전략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변경</a:t>
            </a:r>
            <a:endParaRPr lang="en-US" altLang="ko-KR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/>
              <a:t>다양한 카드 수집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486150" y="3968196"/>
            <a:ext cx="1738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&lt;</a:t>
            </a:r>
            <a:r>
              <a:rPr lang="ko-KR" altLang="en-US" sz="1100" dirty="0" smtClean="0"/>
              <a:t>슈퍼판타지워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넥슨</a:t>
            </a:r>
            <a:r>
              <a:rPr lang="en-US" altLang="ko-KR" sz="1100" dirty="0" smtClean="0"/>
              <a:t>&gt;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9292040" y="4023327"/>
            <a:ext cx="1738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&lt;</a:t>
            </a:r>
            <a:r>
              <a:rPr lang="ko-KR" altLang="en-US" sz="1100" dirty="0" smtClean="0"/>
              <a:t>하스스톤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블리자</a:t>
            </a:r>
            <a:r>
              <a:rPr lang="ko-KR" altLang="en-US" sz="1100" dirty="0"/>
              <a:t>드</a:t>
            </a:r>
            <a:r>
              <a:rPr lang="en-US" altLang="ko-KR" sz="1100" dirty="0" smtClean="0"/>
              <a:t>&gt;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1468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 smtClean="0"/>
              <a:t>개요</a:t>
            </a:r>
            <a:endParaRPr lang="ko-KR" alt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693964" y="2555422"/>
            <a:ext cx="3739243" cy="1191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구성된 캐릭터 별로 각 턴마다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제약된 행동을 할 수 있음</a:t>
            </a:r>
            <a:endParaRPr lang="ko-KR" alt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516586" y="2555422"/>
            <a:ext cx="3739243" cy="1191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모든 캐릭터의 행동을 하나의 코스트로 관리함으로써 턴마다 코스트 분배에 대한 전략적 요소를 만듬</a:t>
            </a:r>
            <a:endParaRPr lang="ko-KR" alt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693964" y="4242708"/>
            <a:ext cx="3739243" cy="1191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각 턴 마다 새로운 카드를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한장 드로우함</a:t>
            </a:r>
            <a:endParaRPr lang="ko-KR" alt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7516586" y="4242708"/>
            <a:ext cx="3739243" cy="1191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각 턴 마다 랜덤한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장의 카드가 새롭게 드로우되며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해당 턴에서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주어진카드로 가장 효율적인 행동을 요구함</a:t>
            </a:r>
            <a:endParaRPr lang="ko-KR" altLang="en-US" sz="1600" dirty="0"/>
          </a:p>
        </p:txBody>
      </p:sp>
      <p:sp>
        <p:nvSpPr>
          <p:cNvPr id="20" name="Right Arrow 19"/>
          <p:cNvSpPr/>
          <p:nvPr/>
        </p:nvSpPr>
        <p:spPr>
          <a:xfrm>
            <a:off x="5146221" y="4434569"/>
            <a:ext cx="1657350" cy="8082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드로우 시스템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1498145" y="1808361"/>
            <a:ext cx="2130879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+mn-ea"/>
              </a:rPr>
              <a:t>기존 </a:t>
            </a:r>
            <a:r>
              <a:rPr lang="en-US" altLang="ko-KR" sz="2000" dirty="0" smtClean="0">
                <a:latin typeface="+mn-ea"/>
              </a:rPr>
              <a:t>SRPG,TCG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20767" y="1808360"/>
            <a:ext cx="2130879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+mn-ea"/>
              </a:rPr>
              <a:t>A.W.W.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069" y="4298701"/>
            <a:ext cx="540000" cy="54000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146221" y="2747283"/>
            <a:ext cx="1657350" cy="8082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코스트 개념</a:t>
            </a:r>
            <a:endParaRPr lang="ko-KR" altLang="en-US" sz="14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069" y="258100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6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9225417" y="1014542"/>
            <a:ext cx="2966583" cy="20068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 smtClean="0"/>
              <a:t>게임목표</a:t>
            </a:r>
            <a:endParaRPr lang="ko-KR" altLang="en-US" b="1" dirty="0"/>
          </a:p>
        </p:txBody>
      </p:sp>
      <p:sp>
        <p:nvSpPr>
          <p:cNvPr id="4" name="Oval 3"/>
          <p:cNvSpPr/>
          <p:nvPr/>
        </p:nvSpPr>
        <p:spPr>
          <a:xfrm>
            <a:off x="310243" y="5045529"/>
            <a:ext cx="1404258" cy="14042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효율적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코스트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사용</a:t>
            </a:r>
            <a:endParaRPr lang="ko-KR" altLang="en-US" sz="1400" dirty="0"/>
          </a:p>
        </p:txBody>
      </p:sp>
      <p:sp>
        <p:nvSpPr>
          <p:cNvPr id="5" name="Oval 4"/>
          <p:cNvSpPr/>
          <p:nvPr/>
        </p:nvSpPr>
        <p:spPr>
          <a:xfrm>
            <a:off x="2669551" y="4137253"/>
            <a:ext cx="1404258" cy="14042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스테이지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클리어</a:t>
            </a:r>
            <a:endParaRPr lang="ko-KR" alt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5028859" y="3228976"/>
            <a:ext cx="1404258" cy="14042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스토리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진행</a:t>
            </a:r>
            <a:endParaRPr lang="ko-KR" alt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7388167" y="2320699"/>
            <a:ext cx="1404258" cy="14042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카드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수집</a:t>
            </a:r>
            <a:endParaRPr lang="ko-KR" alt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9747476" y="1387808"/>
            <a:ext cx="1404258" cy="1404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PvP</a:t>
            </a:r>
            <a:endParaRPr lang="en-US" altLang="ko-KR" sz="1400" dirty="0" smtClean="0"/>
          </a:p>
        </p:txBody>
      </p:sp>
      <p:sp>
        <p:nvSpPr>
          <p:cNvPr id="10" name="Curved Down Arrow 9"/>
          <p:cNvSpPr/>
          <p:nvPr/>
        </p:nvSpPr>
        <p:spPr>
          <a:xfrm rot="20443668">
            <a:off x="824760" y="3960121"/>
            <a:ext cx="1779481" cy="75927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 rot="20443668">
            <a:off x="3243198" y="3025887"/>
            <a:ext cx="1779481" cy="75927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 rot="20443668">
            <a:off x="5661636" y="2091652"/>
            <a:ext cx="1779481" cy="75927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Curved Down Arrow 12"/>
          <p:cNvSpPr/>
          <p:nvPr/>
        </p:nvSpPr>
        <p:spPr>
          <a:xfrm rot="20443668">
            <a:off x="8080073" y="1157417"/>
            <a:ext cx="1779481" cy="75927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4501" y="6101243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1 </a:t>
            </a:r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73809" y="5172179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2 </a:t>
            </a:r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33117" y="4283572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3 </a:t>
            </a:r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792425" y="3365153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4 </a:t>
            </a:r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036072" y="2422734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최종</a:t>
            </a:r>
            <a:r>
              <a:rPr lang="en-US" altLang="ko-KR" dirty="0" smtClean="0"/>
              <a:t> </a:t>
            </a:r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934997" y="1014542"/>
            <a:ext cx="1807060" cy="37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차후 추가 예정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06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3. </a:t>
            </a:r>
            <a:r>
              <a:rPr lang="ko-KR" altLang="en-US" b="1" dirty="0" err="1"/>
              <a:t>게임조작</a:t>
            </a:r>
            <a:endParaRPr lang="ko-KR" altLang="en-US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502028" y="2060840"/>
            <a:ext cx="5129025" cy="2736315"/>
            <a:chOff x="-2" y="2060842"/>
            <a:chExt cx="5129025" cy="273631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028" y="2268853"/>
              <a:ext cx="4124964" cy="232029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" y="2060842"/>
              <a:ext cx="5129025" cy="2736315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916" y="4212771"/>
            <a:ext cx="1404258" cy="14042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9740" y="5776683"/>
            <a:ext cx="467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탭하기 </a:t>
            </a:r>
            <a:endParaRPr lang="en-US" altLang="ko-KR" dirty="0" smtClean="0"/>
          </a:p>
          <a:p>
            <a:pPr marL="285750" indent="-285750" algn="ctr">
              <a:buFontTx/>
              <a:buChar char="-"/>
            </a:pPr>
            <a:r>
              <a:rPr lang="ko-KR" altLang="en-US" dirty="0" smtClean="0"/>
              <a:t>선택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지정</a:t>
            </a:r>
            <a:endParaRPr lang="ko-KR" alt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770913" y="2060841"/>
            <a:ext cx="5129025" cy="2736315"/>
            <a:chOff x="-2" y="2060842"/>
            <a:chExt cx="5129025" cy="273631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028" y="2268853"/>
              <a:ext cx="4124964" cy="232029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" y="2060842"/>
              <a:ext cx="5129025" cy="2736315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145" y="3663042"/>
            <a:ext cx="1404258" cy="14042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2" y="2841170"/>
            <a:ext cx="1404258" cy="1404258"/>
          </a:xfrm>
          <a:prstGeom prst="rect">
            <a:avLst/>
          </a:prstGeom>
        </p:spPr>
      </p:pic>
      <p:sp>
        <p:nvSpPr>
          <p:cNvPr id="16" name="Striped Right Arrow 15"/>
          <p:cNvSpPr/>
          <p:nvPr/>
        </p:nvSpPr>
        <p:spPr>
          <a:xfrm rot="20244813">
            <a:off x="8427290" y="3120396"/>
            <a:ext cx="1525986" cy="617207"/>
          </a:xfrm>
          <a:prstGeom prst="stripedRightArrow">
            <a:avLst>
              <a:gd name="adj1" fmla="val 49448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998625" y="5798454"/>
            <a:ext cx="467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드래그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카메라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38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4-1. </a:t>
            </a:r>
            <a:r>
              <a:rPr lang="ko-KR" altLang="en-US" b="1" dirty="0" smtClean="0"/>
              <a:t>클라이언트 개발 상황 </a:t>
            </a:r>
            <a:r>
              <a:rPr lang="en-US" altLang="ko-KR" b="1" dirty="0" smtClean="0"/>
              <a:t>– </a:t>
            </a:r>
            <a:r>
              <a:rPr lang="ko-KR" altLang="en-US" sz="3100" b="1" dirty="0" smtClean="0"/>
              <a:t>조지훈</a:t>
            </a:r>
            <a:r>
              <a:rPr lang="en-US" altLang="ko-KR" sz="3100" b="1" dirty="0" smtClean="0"/>
              <a:t> 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61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4-1. </a:t>
            </a:r>
            <a:r>
              <a:rPr lang="ko-KR" altLang="en-US" b="1" dirty="0" smtClean="0"/>
              <a:t>클라이언트 개발 미흡점 </a:t>
            </a:r>
            <a:r>
              <a:rPr lang="en-US" altLang="ko-KR" b="1" dirty="0" smtClean="0"/>
              <a:t>– </a:t>
            </a:r>
            <a:r>
              <a:rPr lang="ko-KR" altLang="en-US" sz="3100" b="1" dirty="0" smtClean="0"/>
              <a:t>조지훈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013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4-1. </a:t>
            </a:r>
            <a:r>
              <a:rPr lang="ko-KR" altLang="en-US" b="1" dirty="0" smtClean="0"/>
              <a:t>차후 클라이언트 개발 예정</a:t>
            </a:r>
            <a:r>
              <a:rPr lang="en-US" altLang="ko-KR" b="1" dirty="0" smtClean="0"/>
              <a:t>– </a:t>
            </a:r>
            <a:r>
              <a:rPr lang="ko-KR" altLang="en-US" sz="3100" b="1" dirty="0" smtClean="0"/>
              <a:t>조지훈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013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279</Words>
  <Application>Microsoft Office PowerPoint</Application>
  <PresentationFormat>Custom</PresentationFormat>
  <Paragraphs>107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테마</vt:lpstr>
      <vt:lpstr>PowerPoint Presentation</vt:lpstr>
      <vt:lpstr>목차</vt:lpstr>
      <vt:lpstr>1. 개요 </vt:lpstr>
      <vt:lpstr>1. 개요</vt:lpstr>
      <vt:lpstr>2. 게임목표</vt:lpstr>
      <vt:lpstr>3. 게임조작</vt:lpstr>
      <vt:lpstr> 4-1. 클라이언트 개발 상황 – 조지훈  </vt:lpstr>
      <vt:lpstr> 4-1. 클라이언트 개발 미흡점 – 조지훈 </vt:lpstr>
      <vt:lpstr> 4-1. 차후 클라이언트 개발 예정– 조지훈 </vt:lpstr>
      <vt:lpstr> 4-2. 기획,그래픽 개발 상황 – 최영민 </vt:lpstr>
      <vt:lpstr> 4-2. 기획,그래픽 개발 미흡점 – 최영민 </vt:lpstr>
      <vt:lpstr> 4-2. 차후 기획,그래픽 개발 예정– 최영민 </vt:lpstr>
      <vt:lpstr> 4-3. 서버 개발 상황 – 이진수  </vt:lpstr>
      <vt:lpstr> 4-3. 서버 개발 미흡점 – 이진수 </vt:lpstr>
      <vt:lpstr> 4-3. 차후 서버 개발 예정 – 이진수 </vt:lpstr>
      <vt:lpstr> 5. 개발 환경 </vt:lpstr>
      <vt:lpstr> 5. 개발 일정 </vt:lpstr>
      <vt:lpstr> 8. 데모시연 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JINSOO LEE</dc:creator>
  <cp:lastModifiedBy>choiym</cp:lastModifiedBy>
  <cp:revision>25</cp:revision>
  <dcterms:created xsi:type="dcterms:W3CDTF">2016-04-27T05:01:44Z</dcterms:created>
  <dcterms:modified xsi:type="dcterms:W3CDTF">2016-05-09T08:53:03Z</dcterms:modified>
</cp:coreProperties>
</file>