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D6308-BF7B-495A-9DA7-82E6D8FA2D9D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AF2EB-9708-4DB5-A111-DFC2E879A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8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AF2EB-9708-4DB5-A111-DFC2E879AC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35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6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8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34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62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9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8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99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2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44D2-9F09-4CF5-9157-8AA3F99D97C1}" type="datetimeFigureOut">
              <a:rPr lang="ko-KR" altLang="en-US" smtClean="0"/>
              <a:t>2016-03-14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28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1" y="2216663"/>
            <a:ext cx="2469083" cy="2469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3165198" y="231625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공격</a:t>
            </a:r>
            <a:endParaRPr lang="ko-KR" alt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4818128" y="231625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체력</a:t>
            </a:r>
            <a:endParaRPr lang="ko-KR" alt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779912" y="2316258"/>
            <a:ext cx="936104" cy="204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3716985" y="1052736"/>
            <a:ext cx="1154774" cy="1154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상태창</a:t>
            </a:r>
            <a:endParaRPr lang="ko-KR" altLang="en-US" dirty="0"/>
          </a:p>
        </p:txBody>
      </p:sp>
      <p:sp>
        <p:nvSpPr>
          <p:cNvPr id="9" name="Line Callout 2 8"/>
          <p:cNvSpPr/>
          <p:nvPr/>
        </p:nvSpPr>
        <p:spPr>
          <a:xfrm flipH="1">
            <a:off x="2123728" y="1884211"/>
            <a:ext cx="797867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6676"/>
              <a:gd name="adj6" fmla="val -57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코스</a:t>
            </a:r>
            <a:r>
              <a:rPr lang="ko-KR" altLang="en-US" sz="1600" dirty="0"/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204201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459251" y="4292270"/>
            <a:ext cx="100811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ounded Rectangle 5"/>
          <p:cNvSpPr/>
          <p:nvPr/>
        </p:nvSpPr>
        <p:spPr>
          <a:xfrm>
            <a:off x="4103390" y="4292270"/>
            <a:ext cx="100811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ounded Rectangle 6"/>
          <p:cNvSpPr/>
          <p:nvPr/>
        </p:nvSpPr>
        <p:spPr>
          <a:xfrm>
            <a:off x="4820799" y="4292270"/>
            <a:ext cx="100811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878288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>
            <a:off x="4247406" y="3843713"/>
            <a:ext cx="720080" cy="1800200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9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6165304"/>
            <a:ext cx="8064896" cy="720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11560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" name="Straight Arrow Connector 4"/>
          <p:cNvCxnSpPr>
            <a:endCxn id="3" idx="0"/>
          </p:cNvCxnSpPr>
          <p:nvPr/>
        </p:nvCxnSpPr>
        <p:spPr>
          <a:xfrm>
            <a:off x="755576" y="51571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4904874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메인캐릭</a:t>
            </a:r>
            <a:r>
              <a:rPr lang="ko-KR" altLang="en-US" sz="800" dirty="0"/>
              <a:t>터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87034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50872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025621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501095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964933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416664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892138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355976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837141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312615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776453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228184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722787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198261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662099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113830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68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12438"/>
            <a:ext cx="5796136" cy="309221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771800" y="2167646"/>
            <a:ext cx="3153931" cy="2376264"/>
            <a:chOff x="2699792" y="2132856"/>
            <a:chExt cx="3153931" cy="2376264"/>
          </a:xfrm>
        </p:grpSpPr>
        <p:sp>
          <p:nvSpPr>
            <p:cNvPr id="13" name="Rectangle 12"/>
            <p:cNvSpPr/>
            <p:nvPr/>
          </p:nvSpPr>
          <p:spPr>
            <a:xfrm>
              <a:off x="2699792" y="3717032"/>
              <a:ext cx="792088" cy="7920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77459" y="3717032"/>
              <a:ext cx="792088" cy="7920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77459" y="2924944"/>
              <a:ext cx="792088" cy="7920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69547" y="2924944"/>
              <a:ext cx="792088" cy="79208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1635" y="2924944"/>
              <a:ext cx="792088" cy="792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1635" y="2132856"/>
              <a:ext cx="792088" cy="792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Down Arrow 19"/>
          <p:cNvSpPr/>
          <p:nvPr/>
        </p:nvSpPr>
        <p:spPr>
          <a:xfrm>
            <a:off x="2871463" y="3607806"/>
            <a:ext cx="216024" cy="288032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14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file24.uf.tistory.com/image/1814103C4EC25CDA1302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14317"/>
            <a:ext cx="6912768" cy="416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878288"/>
          </a:xfrm>
          <a:prstGeom prst="rect">
            <a:avLst/>
          </a:prstGeom>
        </p:spPr>
      </p:pic>
      <p:sp>
        <p:nvSpPr>
          <p:cNvPr id="3" name="Cube 2"/>
          <p:cNvSpPr/>
          <p:nvPr/>
        </p:nvSpPr>
        <p:spPr>
          <a:xfrm>
            <a:off x="1475656" y="2485036"/>
            <a:ext cx="1944216" cy="1944216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월드큐브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315" y="2990513"/>
            <a:ext cx="761968" cy="761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886" y="2504632"/>
            <a:ext cx="761968" cy="761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783" y="3913054"/>
            <a:ext cx="761968" cy="761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916" y="2720656"/>
            <a:ext cx="761968" cy="761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86" y="1830866"/>
            <a:ext cx="761968" cy="761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624189"/>
            <a:ext cx="423639" cy="610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54" y="1646715"/>
            <a:ext cx="384394" cy="565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675" y="4966150"/>
            <a:ext cx="593242" cy="518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4880765"/>
            <a:ext cx="330561" cy="685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ounded Rectangle 18"/>
          <p:cNvSpPr/>
          <p:nvPr/>
        </p:nvSpPr>
        <p:spPr>
          <a:xfrm>
            <a:off x="1475656" y="4982918"/>
            <a:ext cx="1944216" cy="30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현재 진행중인 챕터</a:t>
            </a:r>
            <a:endParaRPr lang="ko-KR" altLang="en-US" sz="1400" dirty="0"/>
          </a:p>
        </p:txBody>
      </p:sp>
      <p:sp>
        <p:nvSpPr>
          <p:cNvPr id="20" name="Oval 19"/>
          <p:cNvSpPr/>
          <p:nvPr/>
        </p:nvSpPr>
        <p:spPr>
          <a:xfrm>
            <a:off x="1293428" y="161436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초상</a:t>
            </a:r>
            <a:r>
              <a:rPr lang="ko-KR" altLang="en-US" sz="1100" dirty="0"/>
              <a:t>화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869492" y="1787401"/>
            <a:ext cx="686284" cy="229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pic>
        <p:nvPicPr>
          <p:cNvPr id="1024" name="Picture 102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582" y="4673468"/>
            <a:ext cx="560148" cy="773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5" name="Picture 10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65" y="3809771"/>
            <a:ext cx="469762" cy="841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635" y="5025378"/>
            <a:ext cx="721297" cy="39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6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87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5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2" y="747711"/>
            <a:ext cx="5362575" cy="53625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158697" y="1095855"/>
            <a:ext cx="792088" cy="79208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Elbow Connector 4"/>
          <p:cNvCxnSpPr>
            <a:stCxn id="3" idx="0"/>
            <a:endCxn id="6" idx="1"/>
          </p:cNvCxnSpPr>
          <p:nvPr/>
        </p:nvCxnSpPr>
        <p:spPr>
          <a:xfrm rot="5400000" flipH="1" flipV="1">
            <a:off x="5257835" y="701571"/>
            <a:ext cx="691190" cy="973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52120" y="219999"/>
            <a:ext cx="118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토끼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2699792" y="2014028"/>
            <a:ext cx="792088" cy="79208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Elbow Connector 10"/>
          <p:cNvCxnSpPr>
            <a:stCxn id="9" idx="0"/>
            <a:endCxn id="12" idx="3"/>
          </p:cNvCxnSpPr>
          <p:nvPr/>
        </p:nvCxnSpPr>
        <p:spPr>
          <a:xfrm rot="16200000" flipV="1">
            <a:off x="2042684" y="960876"/>
            <a:ext cx="126085" cy="19802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924" y="1564777"/>
            <a:ext cx="882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당근 바구니</a:t>
            </a:r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6084168" y="1095855"/>
            <a:ext cx="720080" cy="1115253"/>
          </a:xfrm>
          <a:prstGeom prst="rect">
            <a:avLst/>
          </a:prstGeom>
          <a:noFill/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Elbow Connector 15"/>
          <p:cNvCxnSpPr>
            <a:stCxn id="14" idx="3"/>
          </p:cNvCxnSpPr>
          <p:nvPr/>
        </p:nvCxnSpPr>
        <p:spPr>
          <a:xfrm>
            <a:off x="6804248" y="1653482"/>
            <a:ext cx="1080120" cy="62339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84368" y="209220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당근상자</a:t>
            </a:r>
            <a:endParaRPr lang="en-US" altLang="ko-KR" dirty="0" smtClean="0"/>
          </a:p>
        </p:txBody>
      </p:sp>
      <p:sp>
        <p:nvSpPr>
          <p:cNvPr id="20" name="Left-Right Arrow 19"/>
          <p:cNvSpPr/>
          <p:nvPr/>
        </p:nvSpPr>
        <p:spPr>
          <a:xfrm>
            <a:off x="1890711" y="6175110"/>
            <a:ext cx="5362575" cy="4942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21" name="Up-Down Arrow 20"/>
          <p:cNvSpPr/>
          <p:nvPr/>
        </p:nvSpPr>
        <p:spPr>
          <a:xfrm>
            <a:off x="1115616" y="747711"/>
            <a:ext cx="648072" cy="536257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643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847725"/>
            <a:ext cx="5181600" cy="5162550"/>
          </a:xfrm>
          <a:prstGeom prst="rect">
            <a:avLst/>
          </a:prstGeom>
        </p:spPr>
      </p:pic>
      <p:sp>
        <p:nvSpPr>
          <p:cNvPr id="4" name="Left-Right Arrow 3"/>
          <p:cNvSpPr/>
          <p:nvPr/>
        </p:nvSpPr>
        <p:spPr>
          <a:xfrm>
            <a:off x="1890711" y="6175110"/>
            <a:ext cx="5362575" cy="4942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5" name="Up-Down Arrow 4"/>
          <p:cNvSpPr/>
          <p:nvPr/>
        </p:nvSpPr>
        <p:spPr>
          <a:xfrm>
            <a:off x="1259632" y="747711"/>
            <a:ext cx="504056" cy="536257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11</a:t>
            </a:r>
            <a:endParaRPr lang="ko-KR" alt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2267744" y="1685645"/>
            <a:ext cx="673803" cy="67380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2941547" y="1844824"/>
            <a:ext cx="478325" cy="12961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4332837" y="4221088"/>
            <a:ext cx="478325" cy="12961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5724128" y="1832927"/>
            <a:ext cx="478325" cy="12961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Elbow Connector 10"/>
          <p:cNvCxnSpPr>
            <a:stCxn id="6" idx="0"/>
            <a:endCxn id="15" idx="1"/>
          </p:cNvCxnSpPr>
          <p:nvPr/>
        </p:nvCxnSpPr>
        <p:spPr>
          <a:xfrm rot="5400000" flipH="1" flipV="1">
            <a:off x="2104062" y="945899"/>
            <a:ext cx="1240331" cy="2391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2"/>
            <a:endCxn id="18" idx="1"/>
          </p:cNvCxnSpPr>
          <p:nvPr/>
        </p:nvCxnSpPr>
        <p:spPr>
          <a:xfrm rot="5400000" flipH="1" flipV="1">
            <a:off x="6518054" y="1762758"/>
            <a:ext cx="811549" cy="1921077"/>
          </a:xfrm>
          <a:prstGeom prst="bentConnector4">
            <a:avLst>
              <a:gd name="adj1" fmla="val -28168"/>
              <a:gd name="adj2" fmla="val 5133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43808" y="2606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벌레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84368" y="21328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벌레선반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50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43</Words>
  <Application>Microsoft Office PowerPoint</Application>
  <PresentationFormat>On-screen Show (4:3)</PresentationFormat>
  <Paragraphs>37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choiym</dc:creator>
  <cp:lastModifiedBy>choiym</cp:lastModifiedBy>
  <cp:revision>20</cp:revision>
  <dcterms:created xsi:type="dcterms:W3CDTF">2016-01-29T02:14:57Z</dcterms:created>
  <dcterms:modified xsi:type="dcterms:W3CDTF">2016-03-14T09:44:50Z</dcterms:modified>
</cp:coreProperties>
</file>