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79" r:id="rId18"/>
    <p:sldId id="265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>
        <p:scale>
          <a:sx n="66" d="100"/>
          <a:sy n="66" d="100"/>
        </p:scale>
        <p:origin x="-1502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486400" y="49895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                       졸업연구 중간발표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i="1" u="sng" dirty="0" smtClean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endParaRPr lang="en-US" altLang="ko-KR" b="1" i="1" u="sng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4-2. </a:t>
            </a:r>
            <a:r>
              <a:rPr lang="ko-KR" altLang="en-US" b="1" dirty="0" smtClean="0"/>
              <a:t>기획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그래픽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시스템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스토리라인 기획</a:t>
            </a:r>
            <a:endParaRPr lang="en-US" altLang="ko-KR" b="1" dirty="0" smtClean="0"/>
          </a:p>
          <a:p>
            <a:r>
              <a:rPr lang="ko-KR" altLang="en-US" b="1" dirty="0" smtClean="0"/>
              <a:t>챕터</a:t>
            </a:r>
            <a:r>
              <a:rPr lang="en-US" altLang="ko-KR" b="1" dirty="0"/>
              <a:t>/</a:t>
            </a:r>
            <a:r>
              <a:rPr lang="ko-KR" altLang="en-US" b="1" dirty="0" smtClean="0"/>
              <a:t>스테이지 비트차트 기획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  <a:endParaRPr lang="en-US" altLang="ko-KR" b="1" dirty="0"/>
          </a:p>
          <a:p>
            <a:r>
              <a:rPr lang="ko-KR" altLang="en-US" b="1" dirty="0" smtClean="0"/>
              <a:t>캐릭터 모델링완료</a:t>
            </a:r>
            <a:endParaRPr lang="en-US" altLang="ko-KR" b="1" dirty="0" smtClean="0"/>
          </a:p>
          <a:p>
            <a:r>
              <a:rPr lang="ko-KR" altLang="en-US" b="1" dirty="0" smtClean="0"/>
              <a:t>타일 모델링완료</a:t>
            </a:r>
            <a:endParaRPr lang="en-US" altLang="ko-KR" b="1" dirty="0" smtClean="0"/>
          </a:p>
          <a:p>
            <a:r>
              <a:rPr lang="ko-KR" altLang="en-US" b="1" dirty="0" smtClean="0"/>
              <a:t>조경오브젝트 </a:t>
            </a:r>
            <a:r>
              <a:rPr lang="en-US" altLang="ko-KR" b="1" dirty="0" smtClean="0"/>
              <a:t>80%</a:t>
            </a:r>
            <a:r>
              <a:rPr lang="ko-KR" altLang="en-US" b="1" dirty="0" smtClean="0"/>
              <a:t>이상 제작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제작중</a:t>
            </a:r>
            <a:endParaRPr lang="en-US" altLang="ko-KR" b="1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 smtClean="0"/>
              <a:t>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</a:t>
            </a:r>
            <a:r>
              <a:rPr lang="ko-KR" altLang="en-US" b="1" dirty="0" smtClean="0"/>
              <a:t>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개별 시스템 문서 작성 미흡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 미흡</a:t>
            </a:r>
            <a:endParaRPr lang="en-US" altLang="ko-KR" b="1" dirty="0" smtClean="0"/>
          </a:p>
          <a:p>
            <a:r>
              <a:rPr lang="ko-KR" altLang="en-US" b="1" dirty="0" smtClean="0"/>
              <a:t>기획 문서 폼 정립 미흡</a:t>
            </a:r>
            <a:endParaRPr lang="en-US" altLang="ko-KR" b="1" dirty="0" smtClean="0"/>
          </a:p>
          <a:p>
            <a:r>
              <a:rPr lang="ko-KR" altLang="en-US" b="1" dirty="0" smtClean="0"/>
              <a:t>디테일에 대한 기획 미흡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애니메이션의 부재</a:t>
            </a:r>
            <a:endParaRPr lang="en-US" altLang="ko-KR" b="1" dirty="0" smtClean="0"/>
          </a:p>
          <a:p>
            <a:r>
              <a:rPr lang="ko-KR" altLang="en-US" b="1" dirty="0" smtClean="0"/>
              <a:t>그래픽 툴 사용 미흡으로 인한 낮은 퀄리티의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제작</a:t>
            </a:r>
            <a:endParaRPr lang="en-US" altLang="ko-KR" b="1" dirty="0" smtClean="0"/>
          </a:p>
          <a:p>
            <a:r>
              <a:rPr lang="ko-KR" altLang="en-US" b="1" dirty="0" smtClean="0"/>
              <a:t>이펙트 제작 미흡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 smtClean="0"/>
              <a:t>차후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</a:t>
            </a:r>
            <a:r>
              <a:rPr lang="ko-KR" altLang="en-US" b="1" dirty="0" smtClean="0"/>
              <a:t>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시스템별 개별 기획서 작성</a:t>
            </a:r>
            <a:endParaRPr lang="en-US" altLang="ko-KR" b="1" dirty="0" smtClean="0"/>
          </a:p>
          <a:p>
            <a:r>
              <a:rPr lang="en-US" altLang="ko-KR" b="1" dirty="0" smtClean="0"/>
              <a:t>UX </a:t>
            </a:r>
            <a:r>
              <a:rPr lang="ko-KR" altLang="en-US" b="1" dirty="0" smtClean="0"/>
              <a:t>개선을 위한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기획서 작성</a:t>
            </a:r>
            <a:endParaRPr lang="en-US" altLang="ko-KR" b="1" dirty="0" smtClean="0"/>
          </a:p>
          <a:p>
            <a:r>
              <a:rPr lang="ko-KR" altLang="en-US" b="1" dirty="0" smtClean="0"/>
              <a:t>마무리 디테일 작업을 위한 기획서 작성</a:t>
            </a:r>
            <a:endParaRPr lang="en-US" altLang="ko-KR" b="1" dirty="0" smtClean="0"/>
          </a:p>
          <a:p>
            <a:r>
              <a:rPr lang="ko-KR" altLang="en-US" b="1" dirty="0" smtClean="0"/>
              <a:t>상용화를 위한 철저한 일정관리</a:t>
            </a:r>
            <a:endParaRPr lang="en-US" altLang="ko-KR" b="1" dirty="0" smtClean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밸런싱 작업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단순한 캐릭터의 특징을 살린 애니메이션 추가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디자인 변경</a:t>
            </a:r>
            <a:endParaRPr lang="en-US" altLang="ko-KR" b="1" dirty="0" smtClean="0"/>
          </a:p>
          <a:p>
            <a:r>
              <a:rPr lang="ko-KR" altLang="en-US" b="1" dirty="0" smtClean="0"/>
              <a:t>맵 제작을 위한 다양한 오브젝트 제작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4-3. </a:t>
            </a:r>
            <a:r>
              <a:rPr lang="ko-KR" altLang="en-US" b="1" dirty="0" smtClean="0"/>
              <a:t>서버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서버 개발 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차후 서버 개발 예정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게임목표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게임조작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개발현황</a:t>
            </a:r>
            <a:endParaRPr lang="en-US" altLang="ko-K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클라이언트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 smtClean="0"/>
              <a:t>서버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개발환경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2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490373"/>
            <a:ext cx="3726719" cy="23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타일 방식의 맵 구성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동료 구성에 따른 전략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캐릭터 육성에 따른 역할놀이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코스트 기반의 제약적 전투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전투 피드백에 따른 전략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다양한 카드 수집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86150" y="3968196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슈퍼판타지워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넥슨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2040" y="4023327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하스스톤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블리자</a:t>
            </a:r>
            <a:r>
              <a:rPr lang="ko-KR" altLang="en-US" sz="1100" dirty="0"/>
              <a:t>드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구성된 캐릭터 별로 각 턴마다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제약된 행동을 할 수 있음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모든 캐릭터의 행동을 하나의 코스트로 관리함으로써 턴마다 코스트 분배에 대한 전략적 요소를 만듬</a:t>
            </a:r>
            <a:endParaRPr lang="ko-KR" alt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새로운 카드를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한장 드로우함</a:t>
            </a:r>
            <a:endParaRPr lang="ko-KR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랜덤한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장의 카드가 새롭게 드로우되며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해당 턴에서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주어진카드로 가장 효율적인 행동을 요구함</a:t>
            </a:r>
            <a:endParaRPr lang="ko-KR" alt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드로우 시스템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기존 </a:t>
            </a:r>
            <a:r>
              <a:rPr lang="en-US" altLang="ko-KR" sz="2000" dirty="0" smtClean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 개념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smtClean="0"/>
              <a:t>게임목표</a:t>
            </a:r>
            <a:endParaRPr lang="ko-KR" alt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효율적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코스트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스테이지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클리어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028859" y="322897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스토리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진행</a:t>
            </a:r>
            <a:endParaRPr lang="ko-KR" alt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7388167" y="232069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카드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수집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PvP</a:t>
            </a:r>
            <a:endParaRPr lang="en-US" altLang="ko-KR" sz="1400" dirty="0" smtClean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차후 추가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탭하기 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드래그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카메라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4-1. </a:t>
            </a:r>
            <a:r>
              <a:rPr lang="ko-KR" altLang="en-US" b="1" dirty="0" smtClean="0"/>
              <a:t>클라이언트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A*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AI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폰트시스템구현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이펙트및</a:t>
            </a:r>
            <a:r>
              <a:rPr lang="ko-KR" altLang="en-US" dirty="0" smtClean="0"/>
              <a:t> 사운드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XML</a:t>
            </a:r>
            <a:r>
              <a:rPr lang="ko-KR" altLang="en-US" dirty="0" smtClean="0"/>
              <a:t>로 파일입출력 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기본 게임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대한구현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맵툴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클라이언트 중점 연구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모바일에서의</a:t>
            </a:r>
            <a:r>
              <a:rPr lang="ko-KR" altLang="en-US" dirty="0" smtClean="0"/>
              <a:t> 최적화 이슈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색깔 </a:t>
            </a:r>
            <a:r>
              <a:rPr lang="ko-KR" altLang="en-US" dirty="0" err="1" smtClean="0"/>
              <a:t>메터리얼의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메터리얼</a:t>
            </a:r>
            <a:r>
              <a:rPr lang="ko-KR" altLang="en-US" dirty="0" smtClean="0"/>
              <a:t> 복사현상 해결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depth </a:t>
            </a:r>
            <a:r>
              <a:rPr lang="ko-KR" altLang="en-US" dirty="0" err="1" smtClean="0"/>
              <a:t>에따른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도로우</a:t>
            </a:r>
            <a:r>
              <a:rPr lang="ko-KR" altLang="en-US" dirty="0" smtClean="0"/>
              <a:t> 콜 증가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파티클을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적당선으로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 smtClean="0"/>
              <a:t>차후 클라이언트 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스킬 및 보스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에 대한구현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드로우콜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이하로 줄이는 작업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디버깅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338</Words>
  <Application>Microsoft Office PowerPoint</Application>
  <PresentationFormat>사용자 지정</PresentationFormat>
  <Paragraphs>123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목차</vt:lpstr>
      <vt:lpstr>1. 개요 </vt:lpstr>
      <vt:lpstr>1. 개요</vt:lpstr>
      <vt:lpstr>2. 게임목표</vt:lpstr>
      <vt:lpstr>3. 게임조작</vt:lpstr>
      <vt:lpstr> 4-1. 클라이언트 개발 상황 – 조지훈  </vt:lpstr>
      <vt:lpstr> 4-1.클라이언트 중점 연구– 조지훈 </vt:lpstr>
      <vt:lpstr> 4-1. 차후 클라이언트 개발 예정– 조지훈 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 5. 개발 환경 </vt:lpstr>
      <vt:lpstr> 5. 개발 일정 </vt:lpstr>
      <vt:lpstr> 8. 데모시연 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pc1</cp:lastModifiedBy>
  <cp:revision>26</cp:revision>
  <dcterms:created xsi:type="dcterms:W3CDTF">2016-04-27T05:01:44Z</dcterms:created>
  <dcterms:modified xsi:type="dcterms:W3CDTF">2016-05-09T09:56:49Z</dcterms:modified>
</cp:coreProperties>
</file>