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6004500" cy="36004500"/>
  <p:notesSz cx="6858000" cy="9144000"/>
  <p:defaultTextStyle>
    <a:defPPr>
      <a:defRPr lang="ko-KR"/>
    </a:defPPr>
    <a:lvl1pPr marL="0" algn="l" defTabSz="4114800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57400" algn="l" defTabSz="4114800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14800" algn="l" defTabSz="4114800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172200" algn="l" defTabSz="4114800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229600" algn="l" defTabSz="4114800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287000" algn="l" defTabSz="4114800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344400" algn="l" defTabSz="4114800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401800" algn="l" defTabSz="4114800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459200" algn="l" defTabSz="4114800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1" d="100"/>
          <a:sy n="21" d="100"/>
        </p:scale>
        <p:origin x="-2382" y="-126"/>
      </p:cViewPr>
      <p:guideLst>
        <p:guide orient="horz" pos="11340"/>
        <p:guide pos="11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35EAF-6804-41CF-9A01-3A431586C568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1CABC-AFB1-451B-B4FA-C1F641191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4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14800" rtl="0" eaLnBrk="1" latinLnBrk="1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57400" algn="l" defTabSz="4114800" rtl="0" eaLnBrk="1" latinLnBrk="1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114800" algn="l" defTabSz="4114800" rtl="0" eaLnBrk="1" latinLnBrk="1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172200" algn="l" defTabSz="4114800" rtl="0" eaLnBrk="1" latinLnBrk="1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229600" algn="l" defTabSz="4114800" rtl="0" eaLnBrk="1" latinLnBrk="1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287000" algn="l" defTabSz="4114800" rtl="0" eaLnBrk="1" latinLnBrk="1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344400" algn="l" defTabSz="4114800" rtl="0" eaLnBrk="1" latinLnBrk="1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401800" algn="l" defTabSz="4114800" rtl="0" eaLnBrk="1" latinLnBrk="1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459200" algn="l" defTabSz="4114800" rtl="0" eaLnBrk="1" latinLnBrk="1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1CABC-AFB1-451B-B4FA-C1F6411911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9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9" y="11184734"/>
            <a:ext cx="30603826" cy="7717632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7" y="20402551"/>
            <a:ext cx="25203150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07F2-1957-4338-91C8-51FE511831BE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4DBF-C490-4070-8873-6411B2F0C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0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07F2-1957-4338-91C8-51FE511831BE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4DBF-C490-4070-8873-6411B2F0C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7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3262" y="1441853"/>
            <a:ext cx="8101012" cy="30720506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0227" y="1441853"/>
            <a:ext cx="23702962" cy="30720506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07F2-1957-4338-91C8-51FE511831BE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4DBF-C490-4070-8873-6411B2F0C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98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07F2-1957-4338-91C8-51FE511831BE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4DBF-C490-4070-8873-6411B2F0C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9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07" y="23136229"/>
            <a:ext cx="30603826" cy="7150894"/>
          </a:xfrm>
        </p:spPr>
        <p:txBody>
          <a:bodyPr anchor="t"/>
          <a:lstStyle>
            <a:lvl1pPr algn="l">
              <a:defRPr sz="18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07" y="15260247"/>
            <a:ext cx="30603826" cy="7875982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5740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14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72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229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07F2-1957-4338-91C8-51FE511831BE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4DBF-C490-4070-8873-6411B2F0C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0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224" y="8401053"/>
            <a:ext cx="15901988" cy="23761306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02288" y="8401053"/>
            <a:ext cx="15901988" cy="23761306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07F2-1957-4338-91C8-51FE511831BE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4DBF-C490-4070-8873-6411B2F0C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6" y="8059345"/>
            <a:ext cx="15908240" cy="3358750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2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6" y="11418095"/>
            <a:ext cx="15908240" cy="20744262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2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789" y="8059345"/>
            <a:ext cx="15914490" cy="3358750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2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789" y="11418095"/>
            <a:ext cx="15914490" cy="20744262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2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07F2-1957-4338-91C8-51FE511831BE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4DBF-C490-4070-8873-6411B2F0C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37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07F2-1957-4338-91C8-51FE511831BE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4DBF-C490-4070-8873-6411B2F0C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07F2-1957-4338-91C8-51FE511831BE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4DBF-C490-4070-8873-6411B2F0C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5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8" y="1433513"/>
            <a:ext cx="11845232" cy="6100762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60" y="1433514"/>
            <a:ext cx="20127516" cy="30728844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8" y="7534278"/>
            <a:ext cx="11845232" cy="24628080"/>
          </a:xfrm>
        </p:spPr>
        <p:txBody>
          <a:bodyPr/>
          <a:lstStyle>
            <a:lvl1pPr marL="0" indent="0">
              <a:buNone/>
              <a:defRPr sz="6400"/>
            </a:lvl1pPr>
            <a:lvl2pPr marL="2057400" indent="0">
              <a:buNone/>
              <a:defRPr sz="5400"/>
            </a:lvl2pPr>
            <a:lvl3pPr marL="4114800" indent="0">
              <a:buNone/>
              <a:defRPr sz="4600"/>
            </a:lvl3pPr>
            <a:lvl4pPr marL="6172200" indent="0">
              <a:buNone/>
              <a:defRPr sz="4000"/>
            </a:lvl4pPr>
            <a:lvl5pPr marL="8229600" indent="0">
              <a:buNone/>
              <a:defRPr sz="4000"/>
            </a:lvl5pPr>
            <a:lvl6pPr marL="10287000" indent="0">
              <a:buNone/>
              <a:defRPr sz="4000"/>
            </a:lvl6pPr>
            <a:lvl7pPr marL="12344400" indent="0">
              <a:buNone/>
              <a:defRPr sz="4000"/>
            </a:lvl7pPr>
            <a:lvl8pPr marL="14401800" indent="0">
              <a:buNone/>
              <a:defRPr sz="4000"/>
            </a:lvl8pPr>
            <a:lvl9pPr marL="16459200" indent="0">
              <a:buNone/>
              <a:defRPr sz="4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07F2-1957-4338-91C8-51FE511831BE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4DBF-C490-4070-8873-6411B2F0C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1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4" y="25203151"/>
            <a:ext cx="21602700" cy="2975374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4" y="3217068"/>
            <a:ext cx="21602700" cy="21602700"/>
          </a:xfrm>
        </p:spPr>
        <p:txBody>
          <a:bodyPr/>
          <a:lstStyle>
            <a:lvl1pPr marL="0" indent="0">
              <a:buNone/>
              <a:defRPr sz="14400"/>
            </a:lvl1pPr>
            <a:lvl2pPr marL="2057400" indent="0">
              <a:buNone/>
              <a:defRPr sz="12600"/>
            </a:lvl2pPr>
            <a:lvl3pPr marL="4114800" indent="0">
              <a:buNone/>
              <a:defRPr sz="10800"/>
            </a:lvl3pPr>
            <a:lvl4pPr marL="6172200" indent="0">
              <a:buNone/>
              <a:defRPr sz="9000"/>
            </a:lvl4pPr>
            <a:lvl5pPr marL="8229600" indent="0">
              <a:buNone/>
              <a:defRPr sz="9000"/>
            </a:lvl5pPr>
            <a:lvl6pPr marL="10287000" indent="0">
              <a:buNone/>
              <a:defRPr sz="9000"/>
            </a:lvl6pPr>
            <a:lvl7pPr marL="12344400" indent="0">
              <a:buNone/>
              <a:defRPr sz="9000"/>
            </a:lvl7pPr>
            <a:lvl8pPr marL="14401800" indent="0">
              <a:buNone/>
              <a:defRPr sz="9000"/>
            </a:lvl8pPr>
            <a:lvl9pPr marL="16459200" indent="0">
              <a:buNone/>
              <a:defRPr sz="9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4" y="28178525"/>
            <a:ext cx="21602700" cy="4225526"/>
          </a:xfrm>
        </p:spPr>
        <p:txBody>
          <a:bodyPr/>
          <a:lstStyle>
            <a:lvl1pPr marL="0" indent="0">
              <a:buNone/>
              <a:defRPr sz="6400"/>
            </a:lvl1pPr>
            <a:lvl2pPr marL="2057400" indent="0">
              <a:buNone/>
              <a:defRPr sz="5400"/>
            </a:lvl2pPr>
            <a:lvl3pPr marL="4114800" indent="0">
              <a:buNone/>
              <a:defRPr sz="4600"/>
            </a:lvl3pPr>
            <a:lvl4pPr marL="6172200" indent="0">
              <a:buNone/>
              <a:defRPr sz="4000"/>
            </a:lvl4pPr>
            <a:lvl5pPr marL="8229600" indent="0">
              <a:buNone/>
              <a:defRPr sz="4000"/>
            </a:lvl5pPr>
            <a:lvl6pPr marL="10287000" indent="0">
              <a:buNone/>
              <a:defRPr sz="4000"/>
            </a:lvl6pPr>
            <a:lvl7pPr marL="12344400" indent="0">
              <a:buNone/>
              <a:defRPr sz="4000"/>
            </a:lvl7pPr>
            <a:lvl8pPr marL="14401800" indent="0">
              <a:buNone/>
              <a:defRPr sz="4000"/>
            </a:lvl8pPr>
            <a:lvl9pPr marL="16459200" indent="0">
              <a:buNone/>
              <a:defRPr sz="4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07F2-1957-4338-91C8-51FE511831BE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4DBF-C490-4070-8873-6411B2F0C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74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27" y="1441851"/>
            <a:ext cx="32404050" cy="6000750"/>
          </a:xfrm>
          <a:prstGeom prst="rect">
            <a:avLst/>
          </a:prstGeom>
        </p:spPr>
        <p:txBody>
          <a:bodyPr vert="horz" lIns="411480" tIns="205740" rIns="411480" bIns="20574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7" y="8401053"/>
            <a:ext cx="32404050" cy="23761306"/>
          </a:xfrm>
          <a:prstGeom prst="rect">
            <a:avLst/>
          </a:prstGeom>
        </p:spPr>
        <p:txBody>
          <a:bodyPr vert="horz" lIns="411480" tIns="205740" rIns="411480" bIns="20574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27" y="33370841"/>
            <a:ext cx="8401050" cy="1916906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207F2-1957-4338-91C8-51FE511831BE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39" y="33370841"/>
            <a:ext cx="11401426" cy="1916906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27" y="33370841"/>
            <a:ext cx="8401050" cy="1916906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4DBF-C490-4070-8873-6411B2F0C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6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800" rtl="0" eaLnBrk="1" latinLnBrk="1" hangingPunct="1"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0" indent="-1543050" algn="l" defTabSz="4114800" rtl="0" eaLnBrk="1" latinLnBrk="1" hangingPunct="1">
        <a:spcBef>
          <a:spcPct val="20000"/>
        </a:spcBef>
        <a:buFont typeface="Arial" pitchFamily="34" charset="0"/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276" indent="-1285876" algn="l" defTabSz="4114800" rtl="0" eaLnBrk="1" latinLnBrk="1" hangingPunct="1">
        <a:spcBef>
          <a:spcPct val="20000"/>
        </a:spcBef>
        <a:buFont typeface="Arial" pitchFamily="34" charset="0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0" indent="-1028700" algn="l" defTabSz="4114800" rtl="0" eaLnBrk="1" latinLnBrk="1" hangingPunct="1">
        <a:spcBef>
          <a:spcPct val="20000"/>
        </a:spcBef>
        <a:buFont typeface="Arial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0" indent="-1028700" algn="l" defTabSz="4114800" rtl="0" eaLnBrk="1" latinLnBrk="1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0" indent="-1028700" algn="l" defTabSz="4114800" rtl="0" eaLnBrk="1" latinLnBrk="1" hangingPunct="1">
        <a:spcBef>
          <a:spcPct val="20000"/>
        </a:spcBef>
        <a:buFont typeface="Arial" pitchFamily="34" charset="0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indent="-1028700" algn="l" defTabSz="4114800" rtl="0" eaLnBrk="1" latinLnBrk="1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0" indent="-1028700" algn="l" defTabSz="4114800" rtl="0" eaLnBrk="1" latinLnBrk="1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0" indent="-1028700" algn="l" defTabSz="4114800" rtl="0" eaLnBrk="1" latinLnBrk="1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0" indent="-1028700" algn="l" defTabSz="4114800" rtl="0" eaLnBrk="1" latinLnBrk="1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114800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algn="l" defTabSz="4114800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algn="l" defTabSz="4114800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0" algn="l" defTabSz="4114800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algn="l" defTabSz="4114800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0" algn="l" defTabSz="4114800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0" algn="l" defTabSz="4114800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algn="l" defTabSz="4114800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0" algn="l" defTabSz="4114800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6296421" y="5422252"/>
            <a:ext cx="23111802" cy="25346816"/>
            <a:chOff x="2335030" y="1077005"/>
            <a:chExt cx="4375760" cy="4682953"/>
          </a:xfrm>
        </p:grpSpPr>
        <p:grpSp>
          <p:nvGrpSpPr>
            <p:cNvPr id="66" name="Group 65"/>
            <p:cNvGrpSpPr/>
            <p:nvPr/>
          </p:nvGrpSpPr>
          <p:grpSpPr>
            <a:xfrm>
              <a:off x="2506504" y="1150133"/>
              <a:ext cx="4129133" cy="4609825"/>
              <a:chOff x="179512" y="907407"/>
              <a:chExt cx="4129133" cy="460982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9512" y="907407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04361" y="907407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21066" y="907407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737771" y="907407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54476" y="907407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771181" y="907407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87886" y="907407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04589" y="907407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9512" y="1420628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79512" y="1933849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88058" y="244707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88058" y="2960291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88058" y="3473512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9512" y="3986733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79512" y="4499954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79512" y="5013176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91712" y="5013176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208417" y="5013176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725122" y="5013176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41827" y="5013176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758532" y="5013176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275237" y="5013176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91940" y="5013176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25122" y="3995279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41827" y="3995279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758532" y="3995279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275237" y="3995279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791940" y="3995279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37771" y="1918007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254476" y="1918007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771181" y="1918007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287886" y="1918007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804589" y="1918007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04589" y="1411463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798547" y="450912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25488" y="2440382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725488" y="2953603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725488" y="3466824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87886" y="1411463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75237" y="4498267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83568" y="1429793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Soil</a:t>
                </a:r>
                <a:endParaRPr lang="ko-KR" altLang="en-US" sz="48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208417" y="1429793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Soil</a:t>
                </a:r>
                <a:endParaRPr lang="ko-KR" altLang="en-US" sz="48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92114" y="244707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Soil</a:t>
                </a:r>
                <a:endParaRPr lang="ko-KR" altLang="en-US" sz="48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16963" y="244707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Soil</a:t>
                </a:r>
                <a:endParaRPr lang="ko-KR" altLang="en-US" sz="4800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83568" y="3473512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Soil</a:t>
                </a:r>
                <a:endParaRPr lang="ko-KR" altLang="en-US" sz="48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208417" y="3473512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Soil</a:t>
                </a:r>
                <a:endParaRPr lang="ko-KR" altLang="en-US" sz="48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99580" y="450912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Soil</a:t>
                </a:r>
                <a:endParaRPr lang="ko-KR" altLang="en-US" sz="4800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24429" y="450912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Soil</a:t>
                </a:r>
                <a:endParaRPr lang="ko-KR" altLang="en-US" sz="48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29178" y="4515103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Soil</a:t>
                </a:r>
                <a:endParaRPr lang="ko-KR" altLang="en-US" sz="4800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754027" y="4515103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Soil</a:t>
                </a:r>
                <a:endParaRPr lang="ko-KR" altLang="en-US" sz="48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249971" y="1411463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Soil</a:t>
                </a:r>
                <a:endParaRPr lang="ko-KR" altLang="en-US" sz="48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774820" y="1411463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Soil</a:t>
                </a:r>
                <a:endParaRPr lang="ko-KR" altLang="en-US" sz="4800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91712" y="1924684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208417" y="1924684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3240" y="2969456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99945" y="2969456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79539" y="3995279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196244" y="3995279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28485" y="1420628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21019" y="4515103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/>
                  <a:t>grass</a:t>
                </a:r>
                <a:endParaRPr lang="ko-KR" altLang="en-US" sz="4800" dirty="0"/>
              </a:p>
            </p:txBody>
          </p:sp>
        </p:grpSp>
        <p:sp>
          <p:nvSpPr>
            <p:cNvPr id="69" name="Oval 68"/>
            <p:cNvSpPr/>
            <p:nvPr/>
          </p:nvSpPr>
          <p:spPr>
            <a:xfrm>
              <a:off x="5337552" y="1608693"/>
              <a:ext cx="315854" cy="31585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/>
                <a:t>f</a:t>
              </a:r>
              <a:endParaRPr lang="ko-KR" altLang="en-US" sz="50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4820847" y="1590363"/>
              <a:ext cx="315854" cy="31585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/>
                <a:t>f</a:t>
              </a:r>
              <a:endParaRPr lang="ko-KR" altLang="en-US" sz="50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3778965" y="1599528"/>
              <a:ext cx="315854" cy="31585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/>
                <a:t>f</a:t>
              </a:r>
              <a:endParaRPr lang="ko-KR" altLang="en-US" sz="5000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3283381" y="1590363"/>
              <a:ext cx="315854" cy="31585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/>
                <a:t>f</a:t>
              </a:r>
              <a:endParaRPr lang="ko-KR" altLang="en-US" sz="5000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3266535" y="2619282"/>
              <a:ext cx="315854" cy="31585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/>
                <a:t>f</a:t>
              </a:r>
              <a:endParaRPr lang="ko-KR" altLang="en-US" sz="5000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803449" y="2619282"/>
              <a:ext cx="315854" cy="31585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/>
                <a:t>f</a:t>
              </a:r>
              <a:endParaRPr lang="ko-KR" altLang="en-US" sz="5000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3266222" y="3652412"/>
              <a:ext cx="315854" cy="31585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/>
                <a:t>f</a:t>
              </a:r>
              <a:endParaRPr lang="ko-KR" altLang="en-US" sz="5000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3778965" y="3645724"/>
              <a:ext cx="315854" cy="31585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/>
                <a:t>f</a:t>
              </a:r>
              <a:endParaRPr lang="ko-KR" altLang="en-US" sz="50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3266222" y="4688020"/>
              <a:ext cx="315854" cy="31585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/>
                <a:t>f</a:t>
              </a:r>
              <a:endParaRPr lang="ko-KR" altLang="en-US" sz="5000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3803449" y="4688020"/>
              <a:ext cx="315854" cy="31585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/>
                <a:t>f</a:t>
              </a:r>
              <a:endParaRPr lang="ko-KR" altLang="en-US" sz="5000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4820847" y="4712721"/>
              <a:ext cx="315854" cy="31585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/>
                <a:t>f</a:t>
              </a:r>
              <a:endParaRPr lang="ko-KR" altLang="en-US" sz="5000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5337552" y="4694003"/>
              <a:ext cx="315854" cy="31585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/>
                <a:t>f</a:t>
              </a:r>
              <a:endParaRPr lang="ko-KR" altLang="en-US" sz="5000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878315" y="1086307"/>
              <a:ext cx="315854" cy="3158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box</a:t>
              </a:r>
              <a:endParaRPr lang="ko-KR" altLang="en-US" sz="2200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383609" y="1077005"/>
              <a:ext cx="315854" cy="3158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box</a:t>
              </a:r>
              <a:endParaRPr lang="ko-KR" altLang="en-US" sz="2200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6394936" y="1590363"/>
              <a:ext cx="315854" cy="3158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box</a:t>
              </a:r>
              <a:endParaRPr lang="ko-KR" altLang="en-US" sz="2200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878315" y="1608693"/>
              <a:ext cx="315854" cy="3158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box</a:t>
              </a:r>
              <a:endParaRPr lang="ko-KR" altLang="en-US" sz="2200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5878564" y="2112749"/>
              <a:ext cx="315854" cy="3158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box</a:t>
              </a:r>
              <a:endParaRPr lang="ko-KR" altLang="en-US" sz="22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6394936" y="2112749"/>
              <a:ext cx="315854" cy="3158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box</a:t>
              </a:r>
              <a:endParaRPr lang="ko-KR" altLang="en-US" sz="2200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866906" y="4175351"/>
              <a:ext cx="315854" cy="31585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 err="1"/>
                <a:t>dum</a:t>
              </a:r>
              <a:endParaRPr lang="ko-KR" altLang="en-US" sz="2200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383609" y="4165633"/>
              <a:ext cx="315854" cy="31585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 err="1"/>
                <a:t>dum</a:t>
              </a:r>
              <a:endParaRPr lang="ko-KR" altLang="en-US" sz="2200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5866906" y="4666654"/>
              <a:ext cx="315854" cy="31585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 err="1"/>
                <a:t>dum</a:t>
              </a:r>
              <a:endParaRPr lang="ko-KR" altLang="en-US" sz="2200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6383609" y="4656936"/>
              <a:ext cx="315854" cy="31585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 err="1"/>
                <a:t>dum</a:t>
              </a:r>
              <a:endParaRPr lang="ko-KR" altLang="en-US" sz="22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5866906" y="5192076"/>
              <a:ext cx="315854" cy="31585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 err="1"/>
                <a:t>dum</a:t>
              </a:r>
              <a:endParaRPr lang="ko-KR" altLang="en-US" sz="2200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383609" y="5182358"/>
              <a:ext cx="315854" cy="31585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 err="1"/>
                <a:t>dum</a:t>
              </a:r>
              <a:endParaRPr lang="ko-KR" altLang="en-US" sz="2200" dirty="0"/>
            </a:p>
          </p:txBody>
        </p:sp>
        <p:sp>
          <p:nvSpPr>
            <p:cNvPr id="98" name="Down Arrow 97"/>
            <p:cNvSpPr/>
            <p:nvPr/>
          </p:nvSpPr>
          <p:spPr>
            <a:xfrm>
              <a:off x="2466227" y="5125248"/>
              <a:ext cx="584610" cy="449509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2335030" y="3095005"/>
              <a:ext cx="360040" cy="36004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/>
                <a:t>R</a:t>
              </a:r>
              <a:endParaRPr lang="ko-KR" altLang="en-US" sz="72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4940924" y="4121447"/>
              <a:ext cx="360040" cy="36004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/>
                <a:t>R</a:t>
              </a:r>
              <a:endParaRPr lang="ko-KR" altLang="en-US" sz="7200" dirty="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4949532" y="2031453"/>
              <a:ext cx="360040" cy="36004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/>
                <a:t>R</a:t>
              </a:r>
              <a:endParaRPr lang="ko-KR" alt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870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/>
        </p:nvGrpSpPr>
        <p:grpSpPr>
          <a:xfrm>
            <a:off x="4814470" y="4607756"/>
            <a:ext cx="26375560" cy="26788988"/>
            <a:chOff x="1544325" y="474255"/>
            <a:chExt cx="13187780" cy="13394494"/>
          </a:xfrm>
        </p:grpSpPr>
        <p:sp>
          <p:nvSpPr>
            <p:cNvPr id="4" name="Rectangle 3"/>
            <p:cNvSpPr/>
            <p:nvPr/>
          </p:nvSpPr>
          <p:spPr>
            <a:xfrm>
              <a:off x="1559682" y="474263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9990" y="474261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36813" y="474261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08630" y="474260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76783" y="474259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59682" y="4040468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9990" y="4040466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36813" y="4040466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08630" y="4040465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76783" y="4040464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59682" y="1368281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49990" y="1368279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36813" y="1368279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08630" y="1368278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76783" y="1368277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59682" y="2256795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9990" y="2256793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36813" y="2256793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08630" y="2256792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76783" y="2256791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59682" y="3150813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49990" y="3150811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36813" y="3150811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08630" y="3150810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76783" y="3150809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44325" y="4965066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34633" y="4965064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21456" y="4965064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93273" y="4965063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61426" y="4965062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44325" y="8531271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34633" y="8531269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21456" y="8531269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93273" y="8531268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61426" y="8531267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544325" y="5859084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34633" y="5859082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21456" y="5859082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93273" y="5859081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61426" y="5859080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44325" y="6747598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34633" y="6747596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21456" y="6747596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93273" y="6747595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61426" y="6747594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44325" y="7641616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434633" y="7641614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21456" y="7641614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193273" y="7641613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61426" y="7641612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944093" y="4965062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34401" y="4965060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721224" y="4965060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593041" y="4965059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61194" y="4965058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44093" y="8531267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34401" y="8531265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721224" y="8531265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593041" y="8531264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461194" y="8531263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44093" y="5859080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834401" y="5859078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721224" y="5859078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593041" y="5859077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461194" y="5859076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944093" y="6747594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34401" y="6747592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21224" y="6747592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593041" y="6747591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461194" y="6747590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944093" y="7641612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34401" y="7641610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721224" y="7641610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593041" y="7641609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461194" y="7641608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323727" y="4965058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214035" y="4965056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100858" y="4965056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2972675" y="4965055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3840828" y="4965054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323727" y="8531263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1214035" y="8531261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2100858" y="8531261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2972675" y="8531260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3840828" y="8531259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323727" y="5859076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214035" y="5859074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2100858" y="5859074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2972675" y="5859073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3840828" y="5859072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323727" y="6747590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14035" y="6747588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100858" y="6747588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2972675" y="6747587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3840828" y="6747586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323727" y="7641608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214035" y="7641606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2100858" y="7641606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72675" y="7641605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3840828" y="7641604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346851" y="474259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237159" y="474257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123982" y="474257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2995799" y="474256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3863952" y="474255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346851" y="4040464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237159" y="4040462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2123982" y="4040462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95799" y="4040461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3863952" y="4040460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346851" y="1368277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237159" y="1368275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123982" y="1368275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2995799" y="1368274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3863952" y="1368273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346851" y="2256791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1237159" y="2256789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2123982" y="2256789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95799" y="2256788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3863952" y="2256787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346851" y="3150809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237159" y="3150807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123982" y="3150807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2995799" y="3150806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3863952" y="3150805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938473" y="9412893"/>
              <a:ext cx="868153" cy="8896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grass</a:t>
              </a:r>
              <a:endParaRPr lang="ko-KR" altLang="en-US" sz="400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828781" y="9412891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715604" y="9412891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8587421" y="9412890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9455574" y="9412889"/>
              <a:ext cx="868153" cy="8896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grass</a:t>
              </a:r>
              <a:endParaRPr lang="ko-KR" altLang="en-US" sz="400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938473" y="12979098"/>
              <a:ext cx="868153" cy="8896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grass</a:t>
              </a:r>
              <a:endParaRPr lang="ko-KR" altLang="en-US" sz="400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28781" y="12979096"/>
              <a:ext cx="868153" cy="8896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grass</a:t>
              </a:r>
              <a:endParaRPr lang="ko-KR" altLang="en-US" sz="40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715604" y="12979096"/>
              <a:ext cx="868153" cy="8896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grass</a:t>
              </a:r>
              <a:endParaRPr lang="ko-KR" altLang="en-US" sz="4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587421" y="12979095"/>
              <a:ext cx="868153" cy="8896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grass</a:t>
              </a:r>
              <a:endParaRPr lang="ko-KR" altLang="en-US" sz="400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455574" y="12979094"/>
              <a:ext cx="868153" cy="8896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grass</a:t>
              </a:r>
              <a:endParaRPr lang="ko-KR" altLang="en-US" sz="40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938473" y="10306911"/>
              <a:ext cx="868153" cy="8896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grass</a:t>
              </a:r>
              <a:endParaRPr lang="ko-KR" altLang="en-US" sz="400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828781" y="10306909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7715604" y="10306909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8587421" y="10306908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9455574" y="10306907"/>
              <a:ext cx="868153" cy="8896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grass</a:t>
              </a:r>
              <a:endParaRPr lang="ko-KR" altLang="en-US" sz="40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938473" y="11195425"/>
              <a:ext cx="868153" cy="8896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grass</a:t>
              </a:r>
              <a:endParaRPr lang="ko-KR" altLang="en-US" sz="400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828781" y="11195423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715604" y="11195423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8587421" y="11195422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9455574" y="11195421"/>
              <a:ext cx="868153" cy="8896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grass</a:t>
              </a:r>
              <a:endParaRPr lang="ko-KR" altLang="en-US" sz="40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938473" y="12089443"/>
              <a:ext cx="868153" cy="8896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grass</a:t>
              </a:r>
              <a:endParaRPr lang="ko-KR" altLang="en-US" sz="40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828781" y="12089441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715604" y="12089441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587421" y="12089440"/>
              <a:ext cx="868153" cy="8896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wood</a:t>
              </a:r>
              <a:endParaRPr lang="ko-KR" altLang="en-US" sz="400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9455574" y="12089439"/>
              <a:ext cx="868153" cy="8896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grass</a:t>
              </a:r>
              <a:endParaRPr lang="ko-KR" altLang="en-US" sz="4000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1662206" y="8641085"/>
              <a:ext cx="632390" cy="64804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wall</a:t>
              </a:r>
              <a:endParaRPr lang="ko-KR" altLang="en-US" sz="2200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2552514" y="8641085"/>
              <a:ext cx="632390" cy="64804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wall</a:t>
              </a:r>
              <a:endParaRPr lang="ko-KR" altLang="en-US" sz="2200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3439337" y="8641085"/>
              <a:ext cx="632390" cy="64804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wall</a:t>
              </a:r>
              <a:endParaRPr lang="ko-KR" altLang="en-US" sz="2200" dirty="0"/>
            </a:p>
          </p:txBody>
        </p:sp>
        <p:sp>
          <p:nvSpPr>
            <p:cNvPr id="158" name="Oval 157"/>
            <p:cNvSpPr/>
            <p:nvPr/>
          </p:nvSpPr>
          <p:spPr>
            <a:xfrm>
              <a:off x="4311154" y="8641085"/>
              <a:ext cx="632390" cy="64804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wall</a:t>
              </a:r>
              <a:endParaRPr lang="ko-KR" altLang="en-US" sz="2200" dirty="0"/>
            </a:p>
          </p:txBody>
        </p:sp>
        <p:sp>
          <p:nvSpPr>
            <p:cNvPr id="159" name="Oval 158"/>
            <p:cNvSpPr/>
            <p:nvPr/>
          </p:nvSpPr>
          <p:spPr>
            <a:xfrm>
              <a:off x="5179307" y="8641085"/>
              <a:ext cx="632390" cy="64804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wall</a:t>
              </a:r>
              <a:endParaRPr lang="ko-KR" altLang="en-US" sz="2200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6056354" y="8641085"/>
              <a:ext cx="632390" cy="64804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wall</a:t>
              </a:r>
              <a:endParaRPr lang="ko-KR" altLang="en-US" sz="2200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6946662" y="8641085"/>
              <a:ext cx="632390" cy="64804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wall</a:t>
              </a:r>
              <a:endParaRPr lang="ko-KR" altLang="en-US" sz="2200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8710922" y="8641085"/>
              <a:ext cx="632390" cy="64804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wall</a:t>
              </a:r>
              <a:endParaRPr lang="ko-KR" altLang="en-US" sz="2200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9573455" y="8641085"/>
              <a:ext cx="632390" cy="64804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wall</a:t>
              </a:r>
              <a:endParaRPr lang="ko-KR" altLang="en-US" sz="2200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10441608" y="8641085"/>
              <a:ext cx="632390" cy="64804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wall</a:t>
              </a:r>
              <a:endParaRPr lang="ko-KR" altLang="en-US" sz="2200" dirty="0"/>
            </a:p>
          </p:txBody>
        </p:sp>
        <p:sp>
          <p:nvSpPr>
            <p:cNvPr id="165" name="Oval 164"/>
            <p:cNvSpPr/>
            <p:nvPr/>
          </p:nvSpPr>
          <p:spPr>
            <a:xfrm>
              <a:off x="11331916" y="8641085"/>
              <a:ext cx="632390" cy="64804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wall</a:t>
              </a:r>
              <a:endParaRPr lang="ko-KR" altLang="en-US" sz="2200" dirty="0"/>
            </a:p>
          </p:txBody>
        </p:sp>
        <p:sp>
          <p:nvSpPr>
            <p:cNvPr id="166" name="Oval 165"/>
            <p:cNvSpPr/>
            <p:nvPr/>
          </p:nvSpPr>
          <p:spPr>
            <a:xfrm>
              <a:off x="12218739" y="8641085"/>
              <a:ext cx="632390" cy="64804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wall</a:t>
              </a:r>
              <a:endParaRPr lang="ko-KR" altLang="en-US" sz="2200" dirty="0"/>
            </a:p>
          </p:txBody>
        </p:sp>
        <p:sp>
          <p:nvSpPr>
            <p:cNvPr id="167" name="Oval 166"/>
            <p:cNvSpPr/>
            <p:nvPr/>
          </p:nvSpPr>
          <p:spPr>
            <a:xfrm>
              <a:off x="13113680" y="8641085"/>
              <a:ext cx="632390" cy="64804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wall</a:t>
              </a:r>
              <a:endParaRPr lang="ko-KR" altLang="en-US" sz="2200" dirty="0"/>
            </a:p>
          </p:txBody>
        </p:sp>
        <p:sp>
          <p:nvSpPr>
            <p:cNvPr id="168" name="Oval 167"/>
            <p:cNvSpPr/>
            <p:nvPr/>
          </p:nvSpPr>
          <p:spPr>
            <a:xfrm>
              <a:off x="13958709" y="8641085"/>
              <a:ext cx="632390" cy="64804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wall</a:t>
              </a:r>
              <a:endParaRPr lang="ko-KR" altLang="en-US" sz="2200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7833485" y="8641085"/>
              <a:ext cx="632390" cy="64804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door</a:t>
              </a:r>
              <a:endParaRPr lang="ko-KR" altLang="en-US" sz="1800" dirty="0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3336813" y="4323847"/>
              <a:ext cx="2582151" cy="324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shelf</a:t>
              </a:r>
              <a:endParaRPr lang="ko-KR" altLang="en-US" sz="3600" dirty="0"/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1559682" y="2539608"/>
              <a:ext cx="2648948" cy="324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shelf</a:t>
              </a:r>
              <a:endParaRPr lang="ko-KR" altLang="en-US" sz="3600" dirty="0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1559681" y="6141897"/>
              <a:ext cx="2629927" cy="324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shelf</a:t>
              </a:r>
              <a:endParaRPr lang="ko-KR" altLang="en-US" sz="3600" dirty="0"/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12100858" y="6141897"/>
              <a:ext cx="2608123" cy="324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shelf</a:t>
              </a:r>
              <a:endParaRPr lang="ko-KR" altLang="en-US" sz="3600" dirty="0"/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10359273" y="4323273"/>
              <a:ext cx="2613401" cy="3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shelf</a:t>
              </a:r>
              <a:endParaRPr lang="ko-KR" altLang="en-US" sz="3600" dirty="0"/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12082189" y="2539608"/>
              <a:ext cx="2626792" cy="324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shelf</a:t>
              </a:r>
              <a:endParaRPr lang="ko-KR" altLang="en-US" sz="3600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6921172" y="5047066"/>
              <a:ext cx="694609" cy="71180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box</a:t>
              </a:r>
              <a:endParaRPr lang="ko-KR" altLang="en-US" sz="2200" dirty="0"/>
            </a:p>
          </p:txBody>
        </p:sp>
        <p:sp>
          <p:nvSpPr>
            <p:cNvPr id="195" name="Oval 194"/>
            <p:cNvSpPr/>
            <p:nvPr/>
          </p:nvSpPr>
          <p:spPr>
            <a:xfrm>
              <a:off x="7801884" y="5047066"/>
              <a:ext cx="694609" cy="71180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box</a:t>
              </a:r>
              <a:endParaRPr lang="ko-KR" altLang="en-US" sz="2200" dirty="0"/>
            </a:p>
          </p:txBody>
        </p:sp>
        <p:sp>
          <p:nvSpPr>
            <p:cNvPr id="196" name="Oval 195"/>
            <p:cNvSpPr/>
            <p:nvPr/>
          </p:nvSpPr>
          <p:spPr>
            <a:xfrm>
              <a:off x="8674192" y="5023972"/>
              <a:ext cx="694609" cy="71180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box</a:t>
              </a:r>
              <a:endParaRPr lang="ko-KR" altLang="en-US" sz="2200" dirty="0"/>
            </a:p>
          </p:txBody>
        </p:sp>
        <p:sp>
          <p:nvSpPr>
            <p:cNvPr id="197" name="Oval 196"/>
            <p:cNvSpPr/>
            <p:nvPr/>
          </p:nvSpPr>
          <p:spPr>
            <a:xfrm>
              <a:off x="8679812" y="5916112"/>
              <a:ext cx="694609" cy="71180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box</a:t>
              </a:r>
              <a:endParaRPr lang="ko-KR" altLang="en-US" sz="2200" dirty="0"/>
            </a:p>
          </p:txBody>
        </p:sp>
        <p:sp>
          <p:nvSpPr>
            <p:cNvPr id="198" name="Oval 197"/>
            <p:cNvSpPr/>
            <p:nvPr/>
          </p:nvSpPr>
          <p:spPr>
            <a:xfrm>
              <a:off x="7807995" y="5924205"/>
              <a:ext cx="694609" cy="71180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box</a:t>
              </a:r>
              <a:endParaRPr lang="ko-KR" altLang="en-US" sz="2200" dirty="0"/>
            </a:p>
          </p:txBody>
        </p:sp>
        <p:sp>
          <p:nvSpPr>
            <p:cNvPr id="199" name="Oval 198"/>
            <p:cNvSpPr/>
            <p:nvPr/>
          </p:nvSpPr>
          <p:spPr>
            <a:xfrm>
              <a:off x="6915552" y="5947990"/>
              <a:ext cx="694609" cy="71180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box</a:t>
              </a:r>
              <a:endParaRPr lang="ko-KR" altLang="en-US" sz="2200" dirty="0"/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4324702" y="1487227"/>
              <a:ext cx="636008" cy="65175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/>
                <a:t>w</a:t>
              </a:r>
              <a:endParaRPr lang="ko-KR" altLang="en-US" sz="7200" dirty="0"/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2566062" y="4161835"/>
              <a:ext cx="636008" cy="65175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/>
                <a:t>w</a:t>
              </a:r>
              <a:endParaRPr lang="ko-KR" altLang="en-US" sz="7200" dirty="0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2548896" y="7758695"/>
              <a:ext cx="636008" cy="65175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/>
                <a:t>w</a:t>
              </a:r>
              <a:endParaRPr lang="ko-KR" altLang="en-US" sz="7200" dirty="0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6060165" y="5107118"/>
              <a:ext cx="636008" cy="65175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/>
                <a:t>w</a:t>
              </a:r>
              <a:endParaRPr lang="ko-KR" altLang="en-US" sz="7200" dirty="0"/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9573455" y="6864677"/>
              <a:ext cx="636008" cy="65175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/>
                <a:t>w</a:t>
              </a:r>
              <a:endParaRPr lang="ko-KR" altLang="en-US" sz="7200" dirty="0"/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13088747" y="5092365"/>
              <a:ext cx="636008" cy="65175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/>
                <a:t>w</a:t>
              </a:r>
              <a:endParaRPr lang="ko-KR" altLang="en-US" sz="7200" dirty="0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10462923" y="3299626"/>
              <a:ext cx="636008" cy="65175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/>
                <a:t>w</a:t>
              </a:r>
              <a:endParaRPr lang="ko-KR" altLang="en-US" sz="7200" dirty="0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3088747" y="1479861"/>
              <a:ext cx="636008" cy="65175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/>
                <a:t>w</a:t>
              </a:r>
              <a:endParaRPr lang="ko-KR" altLang="en-US" sz="7200" dirty="0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6950473" y="9531839"/>
              <a:ext cx="636008" cy="65175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/>
                <a:t>R</a:t>
              </a:r>
              <a:endParaRPr lang="ko-KR" altLang="en-US" sz="7200" dirty="0"/>
            </a:p>
          </p:txBody>
        </p:sp>
        <p:sp>
          <p:nvSpPr>
            <p:cNvPr id="209" name="Down Arrow 208"/>
            <p:cNvSpPr/>
            <p:nvPr/>
          </p:nvSpPr>
          <p:spPr>
            <a:xfrm>
              <a:off x="7665064" y="12085072"/>
              <a:ext cx="968247" cy="762925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1" name="Multiply 210"/>
          <p:cNvSpPr/>
          <p:nvPr/>
        </p:nvSpPr>
        <p:spPr>
          <a:xfrm>
            <a:off x="16994138" y="22437863"/>
            <a:ext cx="2045107" cy="2045107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7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274</Words>
  <Application>Microsoft Office PowerPoint</Application>
  <PresentationFormat>Custom</PresentationFormat>
  <Paragraphs>274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choiym</dc:creator>
  <cp:lastModifiedBy>choiym</cp:lastModifiedBy>
  <cp:revision>6</cp:revision>
  <dcterms:created xsi:type="dcterms:W3CDTF">2016-05-03T08:03:33Z</dcterms:created>
  <dcterms:modified xsi:type="dcterms:W3CDTF">2016-05-03T10:36:38Z</dcterms:modified>
</cp:coreProperties>
</file>