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70" r:id="rId6"/>
    <p:sldId id="260" r:id="rId7"/>
    <p:sldId id="282" r:id="rId8"/>
    <p:sldId id="283" r:id="rId9"/>
    <p:sldId id="272" r:id="rId10"/>
    <p:sldId id="271" r:id="rId11"/>
    <p:sldId id="264" r:id="rId12"/>
    <p:sldId id="279" r:id="rId13"/>
    <p:sldId id="265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4690" y="4607952"/>
            <a:ext cx="10197338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졸업연구 </a:t>
            </a:r>
            <a:r>
              <a:rPr lang="ko-KR" altLang="en-US" dirty="0">
                <a:solidFill>
                  <a:schemeClr val="tx1"/>
                </a:solidFill>
              </a:rPr>
              <a:t>중간발표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b="1" i="1" dirty="0" smtClean="0">
                <a:solidFill>
                  <a:schemeClr val="tx1"/>
                </a:solidFill>
              </a:rPr>
              <a:t>     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r>
              <a:rPr lang="ko-KR" altLang="en-US" b="1" i="1" u="sng" dirty="0" smtClean="0"/>
              <a:t>교수님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2011182045 </a:t>
            </a:r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/>
              <a:t>2011182035 </a:t>
            </a:r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2011182048 </a:t>
            </a:r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216479" y="5314949"/>
            <a:ext cx="2090057" cy="93889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6. </a:t>
            </a: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r>
                <a:rPr lang="en-US" altLang="ko-KR" b="1" dirty="0" smtClean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BM</a:t>
              </a:r>
              <a:r>
                <a:rPr lang="ko-KR" altLang="en-US" b="1" dirty="0" smtClean="0"/>
                <a:t> 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애니메이션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추가 조경물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스킬 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보스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드로우콜 저하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디버깅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 </a:t>
              </a:r>
              <a:r>
                <a:rPr lang="ko-KR" altLang="en-US" b="1" dirty="0">
                  <a:solidFill>
                    <a:schemeClr val="tx1"/>
                  </a:solidFill>
                </a:rPr>
                <a:t>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7.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8.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7" y="1510393"/>
            <a:ext cx="10146726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>9.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r>
              <a:rPr lang="en-US" altLang="ko-KR" b="1" dirty="0" smtClean="0"/>
              <a:t>									        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 목표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5p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중점 연구사항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6p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상황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7p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미흡점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9p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 smtClean="0"/>
              <a:t>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10p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환경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11p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일정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12p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r>
              <a:rPr lang="en-US" altLang="ko-KR" b="1" dirty="0" smtClean="0"/>
              <a:t>	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7387486" y="2421192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클리</a:t>
            </a:r>
            <a:r>
              <a:rPr lang="ko-KR" altLang="en-US" sz="1400" dirty="0"/>
              <a:t>어</a:t>
            </a:r>
            <a:endParaRPr lang="ko-KR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028859" y="324864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</a:t>
            </a:r>
            <a:r>
              <a:rPr lang="ko-KR" altLang="en-US" dirty="0" smtClean="0"/>
              <a:t>후 </a:t>
            </a:r>
            <a:r>
              <a:rPr lang="ko-KR" altLang="en-US" dirty="0"/>
              <a:t>추가 예정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 </a:t>
            </a:r>
            <a:r>
              <a:rPr lang="ko-KR" altLang="en-US" b="1" dirty="0" smtClean="0"/>
              <a:t>중점 연구 사항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 작성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밸런싱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3D voxel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그래픽저작도구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모바일 최적화 작업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색깔 메테리얼의 메테리얼 복사현상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depth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에 따른 드로우콜 증가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쉐이더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파티클 적용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상용 모바일 게임 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개발 상황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스토리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A* </a:t>
              </a:r>
              <a:r>
                <a:rPr lang="ko-KR" altLang="en-US" b="1" dirty="0">
                  <a:solidFill>
                    <a:schemeClr val="tx1"/>
                  </a:solidFill>
                </a:rPr>
                <a:t>길찾기 구현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폰트시스템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사운드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XML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파일입출력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기획된 게임로직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맵툴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Picture 2" descr="C:\Users\pc1\Desktop\1a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0" y="219260"/>
            <a:ext cx="11928021" cy="6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미흡점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개별 시스템 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문서의 가독성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사운드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이펙트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 이</a:t>
              </a:r>
              <a:r>
                <a:rPr lang="ko-KR" altLang="en-US" b="1" dirty="0">
                  <a:solidFill>
                    <a:schemeClr val="tx1"/>
                  </a:solidFill>
                </a:rPr>
                <a:t>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구글 </a:t>
              </a:r>
              <a:r>
                <a:rPr lang="ko-KR" altLang="en-US" b="1" dirty="0">
                  <a:solidFill>
                    <a:schemeClr val="tx1"/>
                  </a:solidFill>
                </a:rPr>
                <a:t>로그인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연동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371</Words>
  <Application>Microsoft Office PowerPoint</Application>
  <PresentationFormat>Custom</PresentationFormat>
  <Paragraphs>154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 3. 중점 연구 사항 </vt:lpstr>
      <vt:lpstr> 4. 개발 상황  </vt:lpstr>
      <vt:lpstr>PowerPoint Presentation</vt:lpstr>
      <vt:lpstr> 5. 개발 미흡점 </vt:lpstr>
      <vt:lpstr> 6. 추후 보완,추가 개발점 </vt:lpstr>
      <vt:lpstr> 7. 개발 환경 </vt:lpstr>
      <vt:lpstr> 8. 개발 일정 </vt:lpstr>
      <vt:lpstr> 9. 데모시연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43</cp:revision>
  <dcterms:created xsi:type="dcterms:W3CDTF">2016-04-27T05:01:44Z</dcterms:created>
  <dcterms:modified xsi:type="dcterms:W3CDTF">2016-05-11T01:23:06Z</dcterms:modified>
</cp:coreProperties>
</file>