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F8D7-D132-4305-82EF-C75FC853785C}" type="datetimeFigureOut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A51-D054-4860-99E1-182896672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92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F8D7-D132-4305-82EF-C75FC853785C}" type="datetimeFigureOut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A51-D054-4860-99E1-182896672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2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F8D7-D132-4305-82EF-C75FC853785C}" type="datetimeFigureOut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A51-D054-4860-99E1-182896672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27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F8D7-D132-4305-82EF-C75FC853785C}" type="datetimeFigureOut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A51-D054-4860-99E1-182896672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5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F8D7-D132-4305-82EF-C75FC853785C}" type="datetimeFigureOut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A51-D054-4860-99E1-182896672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01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F8D7-D132-4305-82EF-C75FC853785C}" type="datetimeFigureOut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A51-D054-4860-99E1-182896672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51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F8D7-D132-4305-82EF-C75FC853785C}" type="datetimeFigureOut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A51-D054-4860-99E1-182896672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F8D7-D132-4305-82EF-C75FC853785C}" type="datetimeFigureOut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A51-D054-4860-99E1-182896672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24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F8D7-D132-4305-82EF-C75FC853785C}" type="datetimeFigureOut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A51-D054-4860-99E1-182896672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48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F8D7-D132-4305-82EF-C75FC853785C}" type="datetimeFigureOut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A51-D054-4860-99E1-182896672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69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F8D7-D132-4305-82EF-C75FC853785C}" type="datetimeFigureOut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A51-D054-4860-99E1-182896672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5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1F8D7-D132-4305-82EF-C75FC853785C}" type="datetimeFigureOut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96A51-D054-4860-99E1-182896672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43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43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4-2. </a:t>
            </a:r>
            <a:r>
              <a:rPr lang="ko-KR" altLang="en-US" b="1" dirty="0"/>
              <a:t>기획</a:t>
            </a:r>
            <a:r>
              <a:rPr lang="en-US" altLang="ko-KR" b="1" dirty="0"/>
              <a:t>,</a:t>
            </a:r>
            <a:r>
              <a:rPr lang="ko-KR" altLang="en-US" b="1" dirty="0"/>
              <a:t>그래픽 개발 상황 </a:t>
            </a:r>
            <a:r>
              <a:rPr lang="en-US" altLang="ko-KR" b="1" dirty="0"/>
              <a:t>– </a:t>
            </a:r>
            <a:r>
              <a:rPr lang="ko-KR" altLang="en-US" sz="3100" b="1" dirty="0"/>
              <a:t>최영민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4"/>
            <a:ext cx="7775122" cy="486546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b="1" dirty="0"/>
              <a:t>메인 시스템 기획</a:t>
            </a:r>
            <a:endParaRPr lang="en-US" altLang="ko-KR" b="1" dirty="0"/>
          </a:p>
          <a:p>
            <a:r>
              <a:rPr lang="ko-KR" altLang="en-US" b="1" dirty="0"/>
              <a:t>스토리라인 </a:t>
            </a:r>
            <a:r>
              <a:rPr lang="ko-KR" altLang="en-US" b="1" dirty="0" smtClean="0"/>
              <a:t>기획</a:t>
            </a:r>
            <a:endParaRPr lang="en-US" altLang="ko-KR" b="1" dirty="0" smtClean="0"/>
          </a:p>
          <a:p>
            <a:r>
              <a:rPr lang="ko-KR" altLang="en-US" b="1" dirty="0" smtClean="0"/>
              <a:t>캐릭터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스킬 기획</a:t>
            </a:r>
            <a:endParaRPr lang="en-US" altLang="ko-KR" b="1" dirty="0"/>
          </a:p>
          <a:p>
            <a:r>
              <a:rPr lang="ko-KR" altLang="en-US" b="1" dirty="0"/>
              <a:t>챕터</a:t>
            </a:r>
            <a:r>
              <a:rPr lang="en-US" altLang="ko-KR" b="1" dirty="0"/>
              <a:t>/</a:t>
            </a:r>
            <a:r>
              <a:rPr lang="ko-KR" altLang="en-US" b="1" dirty="0"/>
              <a:t>스테이지 </a:t>
            </a:r>
            <a:r>
              <a:rPr lang="ko-KR" altLang="en-US" b="1" dirty="0" smtClean="0"/>
              <a:t>기획</a:t>
            </a:r>
            <a:endParaRPr lang="en-US" altLang="ko-KR" b="1" dirty="0"/>
          </a:p>
          <a:p>
            <a:r>
              <a:rPr lang="en-US" altLang="ko-KR" b="1" dirty="0"/>
              <a:t>UX/UI </a:t>
            </a:r>
            <a:r>
              <a:rPr lang="ko-KR" altLang="en-US" b="1" dirty="0" smtClean="0"/>
              <a:t>기획후 피드백을 받아 개선중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------------------------------------------------------</a:t>
            </a:r>
          </a:p>
          <a:p>
            <a:r>
              <a:rPr lang="ko-KR" altLang="en-US" b="1" dirty="0" smtClean="0"/>
              <a:t>캐릭터 </a:t>
            </a:r>
            <a:r>
              <a:rPr lang="ko-KR" altLang="en-US" b="1" dirty="0"/>
              <a:t>모델링완료</a:t>
            </a:r>
            <a:endParaRPr lang="en-US" altLang="ko-KR" b="1" dirty="0"/>
          </a:p>
          <a:p>
            <a:r>
              <a:rPr lang="ko-KR" altLang="en-US" b="1" dirty="0"/>
              <a:t>타일 모델링완료</a:t>
            </a:r>
            <a:endParaRPr lang="en-US" altLang="ko-KR" b="1" dirty="0"/>
          </a:p>
          <a:p>
            <a:r>
              <a:rPr lang="ko-KR" altLang="en-US" b="1" dirty="0"/>
              <a:t>조경오브젝트 </a:t>
            </a:r>
            <a:r>
              <a:rPr lang="en-US" altLang="ko-KR" b="1" dirty="0"/>
              <a:t>80%</a:t>
            </a:r>
            <a:r>
              <a:rPr lang="ko-KR" altLang="en-US" b="1" dirty="0"/>
              <a:t>이상 제작</a:t>
            </a:r>
            <a:endParaRPr lang="en-US" altLang="ko-KR" b="1" dirty="0"/>
          </a:p>
          <a:p>
            <a:r>
              <a:rPr lang="en-US" altLang="ko-KR" b="1" dirty="0"/>
              <a:t>UI </a:t>
            </a:r>
            <a:r>
              <a:rPr lang="ko-KR" altLang="en-US" b="1" dirty="0"/>
              <a:t>제작중</a:t>
            </a:r>
            <a:endParaRPr lang="en-US" altLang="ko-KR" b="1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4-2.</a:t>
            </a:r>
            <a:r>
              <a:rPr lang="ko-KR" altLang="en-US" b="1" dirty="0"/>
              <a:t> 기획</a:t>
            </a:r>
            <a:r>
              <a:rPr lang="en-US" altLang="ko-KR" b="1" dirty="0"/>
              <a:t>,</a:t>
            </a:r>
            <a:r>
              <a:rPr lang="ko-KR" altLang="en-US" b="1" dirty="0"/>
              <a:t>그래픽 개발 미흡점 </a:t>
            </a:r>
            <a:r>
              <a:rPr lang="en-US" altLang="ko-KR" b="1" dirty="0"/>
              <a:t>– </a:t>
            </a:r>
            <a:r>
              <a:rPr lang="ko-KR" altLang="en-US" sz="3100" b="1" dirty="0"/>
              <a:t>최영민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4"/>
            <a:ext cx="7775122" cy="48654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/>
              <a:t>개별 시스템 문서 작성 미흡</a:t>
            </a:r>
            <a:endParaRPr lang="en-US" altLang="ko-KR" b="1" dirty="0"/>
          </a:p>
          <a:p>
            <a:r>
              <a:rPr lang="en-US" altLang="ko-KR" b="1" dirty="0"/>
              <a:t>UX/UI </a:t>
            </a:r>
            <a:r>
              <a:rPr lang="ko-KR" altLang="en-US" b="1" dirty="0"/>
              <a:t>기획 미흡</a:t>
            </a:r>
            <a:endParaRPr lang="en-US" altLang="ko-KR" b="1" dirty="0"/>
          </a:p>
          <a:p>
            <a:r>
              <a:rPr lang="ko-KR" altLang="en-US" b="1" dirty="0" smtClean="0"/>
              <a:t>사운드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이펙트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애니메이션에 </a:t>
            </a:r>
            <a:r>
              <a:rPr lang="ko-KR" altLang="en-US" b="1" dirty="0"/>
              <a:t>대한 기획 미흡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-----------------------------------------------------</a:t>
            </a:r>
          </a:p>
          <a:p>
            <a:r>
              <a:rPr lang="ko-KR" altLang="en-US" b="1" dirty="0"/>
              <a:t>애니메이션의 부재</a:t>
            </a:r>
            <a:endParaRPr lang="en-US" altLang="ko-KR" b="1" dirty="0"/>
          </a:p>
          <a:p>
            <a:r>
              <a:rPr lang="ko-KR" altLang="en-US" b="1" dirty="0"/>
              <a:t>그래픽 툴 사용 미흡으로 인한 낮은 퀄리티의 </a:t>
            </a:r>
            <a:r>
              <a:rPr lang="en-US" altLang="ko-KR" b="1" dirty="0"/>
              <a:t>UI </a:t>
            </a:r>
            <a:r>
              <a:rPr lang="ko-KR" altLang="en-US" b="1" dirty="0"/>
              <a:t>제작</a:t>
            </a:r>
            <a:endParaRPr lang="en-US" altLang="ko-KR" b="1" dirty="0"/>
          </a:p>
          <a:p>
            <a:r>
              <a:rPr lang="ko-KR" altLang="en-US" b="1" dirty="0"/>
              <a:t>이펙트 제작 미흡</a:t>
            </a:r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4-2. </a:t>
            </a:r>
            <a:r>
              <a:rPr lang="ko-KR" altLang="en-US" b="1" dirty="0"/>
              <a:t>차후 기획</a:t>
            </a:r>
            <a:r>
              <a:rPr lang="en-US" altLang="ko-KR" b="1" dirty="0"/>
              <a:t>,</a:t>
            </a:r>
            <a:r>
              <a:rPr lang="ko-KR" altLang="en-US" b="1" dirty="0"/>
              <a:t>그래픽 개발 예정</a:t>
            </a:r>
            <a:r>
              <a:rPr lang="en-US" altLang="ko-KR" b="1" dirty="0"/>
              <a:t>– </a:t>
            </a:r>
            <a:r>
              <a:rPr lang="ko-KR" altLang="en-US" sz="3100" b="1" dirty="0"/>
              <a:t>최영민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4"/>
            <a:ext cx="7775122" cy="486546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시스템별 개별 기획서 작성</a:t>
            </a:r>
            <a:endParaRPr lang="en-US" altLang="ko-KR" b="1" dirty="0"/>
          </a:p>
          <a:p>
            <a:r>
              <a:rPr lang="en-US" altLang="ko-KR" b="1" dirty="0"/>
              <a:t>UX </a:t>
            </a:r>
            <a:r>
              <a:rPr lang="ko-KR" altLang="en-US" b="1" dirty="0"/>
              <a:t>개선을 위한 </a:t>
            </a:r>
            <a:r>
              <a:rPr lang="en-US" altLang="ko-KR" b="1" dirty="0"/>
              <a:t>UI </a:t>
            </a:r>
            <a:r>
              <a:rPr lang="ko-KR" altLang="en-US" b="1" dirty="0"/>
              <a:t>기획서 작성</a:t>
            </a:r>
            <a:endParaRPr lang="en-US" altLang="ko-KR" b="1" dirty="0"/>
          </a:p>
          <a:p>
            <a:r>
              <a:rPr lang="ko-KR" altLang="en-US" b="1" dirty="0" smtClean="0"/>
              <a:t>사운드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이펙트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애니메이션 작업을 </a:t>
            </a:r>
            <a:r>
              <a:rPr lang="ko-KR" altLang="en-US" b="1" dirty="0"/>
              <a:t>위한 기획서 작성</a:t>
            </a:r>
            <a:endParaRPr lang="en-US" altLang="ko-KR" b="1" dirty="0"/>
          </a:p>
          <a:p>
            <a:r>
              <a:rPr lang="ko-KR" altLang="en-US" b="1" dirty="0" smtClean="0"/>
              <a:t>레벨디자인 </a:t>
            </a:r>
            <a:r>
              <a:rPr lang="en-US" altLang="ko-KR" b="1" dirty="0"/>
              <a:t>, </a:t>
            </a:r>
            <a:r>
              <a:rPr lang="ko-KR" altLang="en-US" b="1" dirty="0"/>
              <a:t>밸런싱 작업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-----------------------------------------------------</a:t>
            </a:r>
          </a:p>
          <a:p>
            <a:r>
              <a:rPr lang="ko-KR" altLang="en-US" b="1" dirty="0"/>
              <a:t>단순한 캐릭터의 특징을 살린 애니메이션 추가</a:t>
            </a:r>
            <a:endParaRPr lang="en-US" altLang="ko-KR" b="1" dirty="0"/>
          </a:p>
          <a:p>
            <a:r>
              <a:rPr lang="en-US" altLang="ko-KR" b="1" dirty="0"/>
              <a:t>UI </a:t>
            </a:r>
            <a:r>
              <a:rPr lang="ko-KR" altLang="en-US" b="1" dirty="0"/>
              <a:t>디자인 변경</a:t>
            </a:r>
            <a:endParaRPr lang="en-US" altLang="ko-KR" b="1" dirty="0"/>
          </a:p>
          <a:p>
            <a:r>
              <a:rPr lang="ko-KR" altLang="en-US" b="1" dirty="0" smtClean="0"/>
              <a:t>조경물 </a:t>
            </a:r>
            <a:r>
              <a:rPr lang="ko-KR" altLang="en-US" b="1" dirty="0"/>
              <a:t>제작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15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4-3. </a:t>
            </a:r>
            <a:r>
              <a:rPr lang="ko-KR" altLang="en-US" b="1" dirty="0"/>
              <a:t>서버 개발 상황 </a:t>
            </a:r>
            <a:r>
              <a:rPr lang="en-US" altLang="ko-KR" b="1" dirty="0"/>
              <a:t>– </a:t>
            </a:r>
            <a:r>
              <a:rPr lang="ko-KR" altLang="en-US" sz="3100" b="1" dirty="0"/>
              <a:t>이진수</a:t>
            </a:r>
            <a:r>
              <a:rPr lang="en-US" altLang="ko-KR" sz="3100" b="1" dirty="0"/>
              <a:t> 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4"/>
            <a:ext cx="7775122" cy="4865462"/>
          </a:xfrm>
        </p:spPr>
        <p:txBody>
          <a:bodyPr>
            <a:normAutofit/>
          </a:bodyPr>
          <a:lstStyle/>
          <a:p>
            <a:r>
              <a:rPr lang="en-US" altLang="ko-KR" b="1" dirty="0"/>
              <a:t>DB </a:t>
            </a:r>
            <a:r>
              <a:rPr lang="ko-KR" altLang="en-US" b="1" dirty="0"/>
              <a:t>설계 및 구현 </a:t>
            </a:r>
            <a:endParaRPr lang="en-US" altLang="ko-KR" b="1" dirty="0"/>
          </a:p>
          <a:p>
            <a:r>
              <a:rPr lang="ko-KR" altLang="en-US" b="1" dirty="0"/>
              <a:t>웹서버를 통한 클라이언트와 통신</a:t>
            </a:r>
            <a:endParaRPr lang="en-US" alt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1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4-3. </a:t>
            </a:r>
            <a:r>
              <a:rPr lang="ko-KR" altLang="en-US" b="1" dirty="0"/>
              <a:t>서버 개발 미흡점 </a:t>
            </a:r>
            <a:r>
              <a:rPr lang="en-US" altLang="ko-KR" b="1" dirty="0"/>
              <a:t>– </a:t>
            </a:r>
            <a:r>
              <a:rPr lang="ko-KR" altLang="en-US" sz="3100" b="1" dirty="0"/>
              <a:t>이진수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4"/>
            <a:ext cx="7775122" cy="48654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보안 관련 지식 미숙</a:t>
            </a:r>
            <a:endParaRPr lang="en-US" altLang="ko-KR" b="1" dirty="0"/>
          </a:p>
          <a:p>
            <a:r>
              <a:rPr lang="ko-KR" altLang="en-US" b="1" dirty="0"/>
              <a:t>유저 분석 관련 </a:t>
            </a:r>
            <a:r>
              <a:rPr lang="en-US" altLang="ko-KR" b="1" dirty="0"/>
              <a:t>DB </a:t>
            </a:r>
            <a:r>
              <a:rPr lang="ko-KR" altLang="en-US" b="1" dirty="0"/>
              <a:t>설계 미흡</a:t>
            </a:r>
            <a:endParaRPr lang="en-US" altLang="ko-KR" b="1" dirty="0"/>
          </a:p>
          <a:p>
            <a:r>
              <a:rPr lang="ko-KR" altLang="en-US" b="1" dirty="0"/>
              <a:t>구글 로그인 연동을 </a:t>
            </a:r>
            <a:r>
              <a:rPr lang="ko-KR" altLang="en-US" b="1" dirty="0" smtClean="0"/>
              <a:t>미구</a:t>
            </a:r>
            <a:r>
              <a:rPr lang="ko-KR" altLang="en-US" b="1" dirty="0"/>
              <a:t>현</a:t>
            </a:r>
            <a:endParaRPr lang="en-US" altLang="ko-KR" b="1" dirty="0"/>
          </a:p>
          <a:p>
            <a:r>
              <a:rPr lang="ko-KR" altLang="en-US" b="1" dirty="0"/>
              <a:t>리눅스를 통한 콘솔 </a:t>
            </a:r>
            <a:r>
              <a:rPr lang="en-US" altLang="ko-KR" b="1" dirty="0"/>
              <a:t>GIT </a:t>
            </a:r>
            <a:r>
              <a:rPr lang="ko-KR" altLang="en-US" b="1" dirty="0"/>
              <a:t>사용이 미숙하여 윈도우를 사용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3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4-3. </a:t>
            </a:r>
            <a:r>
              <a:rPr lang="ko-KR" altLang="en-US" b="1" dirty="0"/>
              <a:t>차후 서버 개발 예정 </a:t>
            </a:r>
            <a:r>
              <a:rPr lang="en-US" altLang="ko-KR" b="1" dirty="0"/>
              <a:t>– </a:t>
            </a:r>
            <a:r>
              <a:rPr lang="ko-KR" altLang="en-US" sz="3100" b="1" dirty="0"/>
              <a:t>이진수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4"/>
            <a:ext cx="7775122" cy="48654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대전 시스템에 따른 </a:t>
            </a:r>
            <a:r>
              <a:rPr lang="en-US" altLang="ko-KR" b="1" dirty="0"/>
              <a:t>DB </a:t>
            </a:r>
            <a:r>
              <a:rPr lang="ko-KR" altLang="en-US" b="1" dirty="0"/>
              <a:t>수정</a:t>
            </a:r>
            <a:endParaRPr lang="en-US" altLang="ko-KR" b="1" dirty="0"/>
          </a:p>
          <a:p>
            <a:r>
              <a:rPr lang="ko-KR" altLang="en-US" b="1" dirty="0"/>
              <a:t>유저 분석 </a:t>
            </a:r>
            <a:r>
              <a:rPr lang="en-US" altLang="ko-KR" b="1" dirty="0"/>
              <a:t>DB </a:t>
            </a:r>
            <a:r>
              <a:rPr lang="ko-KR" altLang="en-US" b="1" dirty="0"/>
              <a:t>제작</a:t>
            </a:r>
            <a:endParaRPr lang="en-US" altLang="ko-KR" dirty="0"/>
          </a:p>
          <a:p>
            <a:r>
              <a:rPr lang="ko-KR" altLang="en-US" b="1" dirty="0"/>
              <a:t>서버 보안 예정</a:t>
            </a:r>
            <a:endParaRPr lang="en-US" altLang="ko-KR" b="1" dirty="0"/>
          </a:p>
          <a:p>
            <a:r>
              <a:rPr lang="ko-KR" altLang="en-US" b="1" dirty="0"/>
              <a:t> 서버 데이터 </a:t>
            </a:r>
            <a:r>
              <a:rPr lang="en-US" altLang="ko-KR" b="1" dirty="0"/>
              <a:t>IBM </a:t>
            </a:r>
            <a:r>
              <a:rPr lang="ko-KR" altLang="en-US" b="1" dirty="0"/>
              <a:t>클라우드에 적용 </a:t>
            </a:r>
            <a:endParaRPr lang="en-US" altLang="ko-K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6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게임조작</a:t>
            </a:r>
            <a:endParaRPr lang="ko-KR" alt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376521" y="2060841"/>
            <a:ext cx="3846769" cy="2736315"/>
            <a:chOff x="-2" y="2060842"/>
            <a:chExt cx="5129025" cy="273631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28" y="2268853"/>
              <a:ext cx="4124964" cy="232029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2060842"/>
              <a:ext cx="5129025" cy="2736315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87" y="4212771"/>
            <a:ext cx="1053194" cy="14042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7305" y="577668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화면 탭하기 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선택</a:t>
            </a:r>
            <a:r>
              <a:rPr lang="en-US" altLang="ko-KR" dirty="0"/>
              <a:t>, </a:t>
            </a:r>
            <a:r>
              <a:rPr lang="ko-KR" altLang="en-US" dirty="0"/>
              <a:t>지정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078185" y="2060842"/>
            <a:ext cx="3846769" cy="2736315"/>
            <a:chOff x="-2" y="2060842"/>
            <a:chExt cx="5129025" cy="273631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28" y="2268853"/>
              <a:ext cx="4124964" cy="232029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2060842"/>
              <a:ext cx="5129025" cy="2736315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59" y="3663042"/>
            <a:ext cx="1053194" cy="14042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1" y="2841170"/>
            <a:ext cx="1053194" cy="1404258"/>
          </a:xfrm>
          <a:prstGeom prst="rect">
            <a:avLst/>
          </a:prstGeom>
        </p:spPr>
      </p:pic>
      <p:sp>
        <p:nvSpPr>
          <p:cNvPr id="16" name="Striped Right Arrow 15"/>
          <p:cNvSpPr/>
          <p:nvPr/>
        </p:nvSpPr>
        <p:spPr>
          <a:xfrm rot="20244813">
            <a:off x="6320467" y="3120397"/>
            <a:ext cx="1144490" cy="617207"/>
          </a:xfrm>
          <a:prstGeom prst="stripedRightArrow">
            <a:avLst>
              <a:gd name="adj1" fmla="val 49448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48969" y="5798455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화면 드래그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카메라 이동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3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 4-2. 기획,그래픽 개발 상황 – 최영민 </vt:lpstr>
      <vt:lpstr> 4-2. 기획,그래픽 개발 미흡점 – 최영민 </vt:lpstr>
      <vt:lpstr> 4-2. 차후 기획,그래픽 개발 예정– 최영민 </vt:lpstr>
      <vt:lpstr> 4-3. 서버 개발 상황 – 이진수  </vt:lpstr>
      <vt:lpstr> 4-3. 서버 개발 미흡점 – 이진수 </vt:lpstr>
      <vt:lpstr> 4-3. 차후 서버 개발 예정 – 이진수 </vt:lpstr>
      <vt:lpstr>3. 게임조작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choiym</dc:creator>
  <cp:lastModifiedBy>choiym</cp:lastModifiedBy>
  <cp:revision>1</cp:revision>
  <dcterms:created xsi:type="dcterms:W3CDTF">2016-05-11T01:17:56Z</dcterms:created>
  <dcterms:modified xsi:type="dcterms:W3CDTF">2016-05-11T01:18:19Z</dcterms:modified>
</cp:coreProperties>
</file>