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D6308-BF7B-495A-9DA7-82E6D8FA2D9D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AF2EB-9708-4DB5-A111-DFC2E879A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483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AF2EB-9708-4DB5-A111-DFC2E879AC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35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76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4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58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34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62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59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78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4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99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44D2-9F09-4CF5-9157-8AA3F99D97C1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2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44D2-9F09-4CF5-9157-8AA3F99D97C1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61D17-5C5F-49D6-A003-E48498919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28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1" y="2216663"/>
            <a:ext cx="2469083" cy="24690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3165198" y="231625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공격</a:t>
            </a:r>
            <a:endParaRPr lang="ko-KR" alt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4818128" y="231625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체력</a:t>
            </a:r>
            <a:endParaRPr lang="ko-KR" alt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779912" y="2316258"/>
            <a:ext cx="936104" cy="204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이름</a:t>
            </a:r>
            <a:endParaRPr lang="ko-KR" alt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3716985" y="1052736"/>
            <a:ext cx="1154774" cy="1154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상태창</a:t>
            </a:r>
            <a:endParaRPr lang="ko-KR" altLang="en-US" dirty="0"/>
          </a:p>
        </p:txBody>
      </p:sp>
      <p:sp>
        <p:nvSpPr>
          <p:cNvPr id="9" name="Line Callout 2 8"/>
          <p:cNvSpPr/>
          <p:nvPr/>
        </p:nvSpPr>
        <p:spPr>
          <a:xfrm flipH="1">
            <a:off x="2123728" y="1884211"/>
            <a:ext cx="797867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6676"/>
              <a:gd name="adj6" fmla="val -573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코스</a:t>
            </a:r>
            <a:r>
              <a:rPr lang="ko-KR" altLang="en-US" sz="1600" dirty="0"/>
              <a:t>트</a:t>
            </a:r>
          </a:p>
        </p:txBody>
      </p:sp>
    </p:spTree>
    <p:extLst>
      <p:ext uri="{BB962C8B-B14F-4D97-AF65-F5344CB8AC3E}">
        <p14:creationId xmlns:p14="http://schemas.microsoft.com/office/powerpoint/2010/main" val="204201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459251" y="4292270"/>
            <a:ext cx="100811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ounded Rectangle 5"/>
          <p:cNvSpPr/>
          <p:nvPr/>
        </p:nvSpPr>
        <p:spPr>
          <a:xfrm>
            <a:off x="4103390" y="4292270"/>
            <a:ext cx="100811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ounded Rectangle 6"/>
          <p:cNvSpPr/>
          <p:nvPr/>
        </p:nvSpPr>
        <p:spPr>
          <a:xfrm>
            <a:off x="4820799" y="4292270"/>
            <a:ext cx="100811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878288"/>
          </a:xfrm>
          <a:prstGeom prst="rect">
            <a:avLst/>
          </a:prstGeom>
        </p:spPr>
      </p:pic>
      <p:sp>
        <p:nvSpPr>
          <p:cNvPr id="8" name="Up Arrow 7"/>
          <p:cNvSpPr/>
          <p:nvPr/>
        </p:nvSpPr>
        <p:spPr>
          <a:xfrm>
            <a:off x="4247406" y="3843713"/>
            <a:ext cx="720080" cy="1800200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390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6165304"/>
            <a:ext cx="8064896" cy="720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ounded Rectangle 2"/>
          <p:cNvSpPr/>
          <p:nvPr/>
        </p:nvSpPr>
        <p:spPr>
          <a:xfrm>
            <a:off x="611560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5" name="Straight Arrow Connector 4"/>
          <p:cNvCxnSpPr>
            <a:endCxn id="3" idx="0"/>
          </p:cNvCxnSpPr>
          <p:nvPr/>
        </p:nvCxnSpPr>
        <p:spPr>
          <a:xfrm>
            <a:off x="755576" y="515719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4904874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메인캐릭</a:t>
            </a:r>
            <a:r>
              <a:rPr lang="ko-KR" altLang="en-US" sz="800" dirty="0"/>
              <a:t>터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87034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550872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025621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501095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964933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416664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892138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355976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837141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312615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776453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228184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722787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198261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662099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8113830" y="5661248"/>
            <a:ext cx="2880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68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12438"/>
            <a:ext cx="5796136" cy="3092216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771800" y="2167646"/>
            <a:ext cx="3153931" cy="2376264"/>
            <a:chOff x="2699792" y="2132856"/>
            <a:chExt cx="3153931" cy="2376264"/>
          </a:xfrm>
        </p:grpSpPr>
        <p:sp>
          <p:nvSpPr>
            <p:cNvPr id="13" name="Rectangle 12"/>
            <p:cNvSpPr/>
            <p:nvPr/>
          </p:nvSpPr>
          <p:spPr>
            <a:xfrm>
              <a:off x="2699792" y="3717032"/>
              <a:ext cx="792088" cy="7920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77459" y="3717032"/>
              <a:ext cx="792088" cy="79208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77459" y="2924944"/>
              <a:ext cx="792088" cy="7920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69547" y="2924944"/>
              <a:ext cx="792088" cy="79208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1635" y="2924944"/>
              <a:ext cx="792088" cy="7920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61635" y="2132856"/>
              <a:ext cx="792088" cy="792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Down Arrow 19"/>
          <p:cNvSpPr/>
          <p:nvPr/>
        </p:nvSpPr>
        <p:spPr>
          <a:xfrm>
            <a:off x="2871463" y="3607806"/>
            <a:ext cx="216024" cy="288032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14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file24.uf.tistory.com/image/1814103C4EC25CDA1302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14317"/>
            <a:ext cx="6912768" cy="416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878288"/>
          </a:xfrm>
          <a:prstGeom prst="rect">
            <a:avLst/>
          </a:prstGeom>
        </p:spPr>
      </p:pic>
      <p:sp>
        <p:nvSpPr>
          <p:cNvPr id="3" name="Cube 2"/>
          <p:cNvSpPr/>
          <p:nvPr/>
        </p:nvSpPr>
        <p:spPr>
          <a:xfrm>
            <a:off x="1475656" y="2485036"/>
            <a:ext cx="1944216" cy="1944216"/>
          </a:xfrm>
          <a:prstGeom prst="cub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월드큐브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315" y="2990513"/>
            <a:ext cx="761968" cy="761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886" y="2504632"/>
            <a:ext cx="761968" cy="761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783" y="3913054"/>
            <a:ext cx="761968" cy="761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916" y="2720656"/>
            <a:ext cx="761968" cy="761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86" y="1830866"/>
            <a:ext cx="761968" cy="761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624189"/>
            <a:ext cx="423639" cy="610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54" y="1646715"/>
            <a:ext cx="384394" cy="565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675" y="4966150"/>
            <a:ext cx="593242" cy="518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4880765"/>
            <a:ext cx="330561" cy="685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ounded Rectangle 18"/>
          <p:cNvSpPr/>
          <p:nvPr/>
        </p:nvSpPr>
        <p:spPr>
          <a:xfrm>
            <a:off x="1475656" y="4982918"/>
            <a:ext cx="1944216" cy="30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현재 진행중인 챕터</a:t>
            </a:r>
            <a:endParaRPr lang="ko-KR" altLang="en-US" sz="1400" dirty="0"/>
          </a:p>
        </p:txBody>
      </p:sp>
      <p:sp>
        <p:nvSpPr>
          <p:cNvPr id="20" name="Oval 19"/>
          <p:cNvSpPr/>
          <p:nvPr/>
        </p:nvSpPr>
        <p:spPr>
          <a:xfrm>
            <a:off x="1293428" y="161436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초상</a:t>
            </a:r>
            <a:r>
              <a:rPr lang="ko-KR" altLang="en-US" sz="1100" dirty="0"/>
              <a:t>화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869492" y="1787401"/>
            <a:ext cx="686284" cy="229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pic>
        <p:nvPicPr>
          <p:cNvPr id="1024" name="Picture 102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582" y="4673468"/>
            <a:ext cx="560148" cy="7734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5" name="Picture 102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765" y="3809771"/>
            <a:ext cx="469762" cy="841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635" y="5025378"/>
            <a:ext cx="721297" cy="39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6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87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5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30</Words>
  <Application>Microsoft Office PowerPoint</Application>
  <PresentationFormat>On-screen Show (4:3)</PresentationFormat>
  <Paragraphs>28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choiym</dc:creator>
  <cp:lastModifiedBy>choiym</cp:lastModifiedBy>
  <cp:revision>14</cp:revision>
  <dcterms:created xsi:type="dcterms:W3CDTF">2016-01-29T02:14:57Z</dcterms:created>
  <dcterms:modified xsi:type="dcterms:W3CDTF">2016-03-07T08:16:06Z</dcterms:modified>
</cp:coreProperties>
</file>