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66FFFF"/>
    <a:srgbClr val="99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9" autoAdjust="0"/>
  </p:normalViewPr>
  <p:slideViewPr>
    <p:cSldViewPr>
      <p:cViewPr>
        <p:scale>
          <a:sx n="33" d="100"/>
          <a:sy n="33" d="100"/>
        </p:scale>
        <p:origin x="-2232" y="-918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14629" y="742509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271243" y="1033048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470305" y="5061505"/>
            <a:ext cx="2329009" cy="2386575"/>
            <a:chOff x="1404640" y="11449694"/>
            <a:chExt cx="2810844" cy="2880320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7470305" y="8446623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7470305" y="11831741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2476683" y="5180834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2447721" y="8536119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2447722" y="11980901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14</cp:revision>
  <dcterms:created xsi:type="dcterms:W3CDTF">2016-04-20T01:14:23Z</dcterms:created>
  <dcterms:modified xsi:type="dcterms:W3CDTF">2016-04-20T07:13:00Z</dcterms:modified>
</cp:coreProperties>
</file>