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123650" cy="15122525"/>
  <p:notesSz cx="6858000" cy="9144000"/>
  <p:defaultTextStyle>
    <a:defPPr>
      <a:defRPr lang="ko-KR"/>
    </a:defPPr>
    <a:lvl1pPr marL="0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1pPr>
    <a:lvl2pPr marL="1121283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2pPr>
    <a:lvl3pPr marL="2242566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3pPr>
    <a:lvl4pPr marL="3363849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4pPr>
    <a:lvl5pPr marL="4485132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5pPr>
    <a:lvl6pPr marL="5606415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6pPr>
    <a:lvl7pPr marL="6727698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7pPr>
    <a:lvl8pPr marL="7848981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8pPr>
    <a:lvl9pPr marL="8970264" algn="l" defTabSz="2242566" rtl="0" eaLnBrk="1" latinLnBrk="1" hangingPunct="1">
      <a:defRPr sz="4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66FFFF"/>
    <a:srgbClr val="99FF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89" autoAdjust="0"/>
  </p:normalViewPr>
  <p:slideViewPr>
    <p:cSldViewPr>
      <p:cViewPr>
        <p:scale>
          <a:sx n="33" d="100"/>
          <a:sy n="33" d="100"/>
        </p:scale>
        <p:origin x="-2232" y="-918"/>
      </p:cViewPr>
      <p:guideLst>
        <p:guide orient="horz" pos="4763"/>
        <p:guide pos="75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3D382-BA18-47F4-BD86-E894B4DFE9BE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685800"/>
            <a:ext cx="5467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A519-3E42-4E73-938B-B36BC02CE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1121283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2242566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3363849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4485132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5606415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6727698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7848981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8970264" algn="l" defTabSz="2242566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A519-3E42-4E73-938B-B36BC02CEF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1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274" y="4697786"/>
            <a:ext cx="20505103" cy="3241541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8548" y="8569431"/>
            <a:ext cx="16886555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21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42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63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485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06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2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84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97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4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3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140670" y="1333724"/>
            <a:ext cx="14319228" cy="28452751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2981" y="1333724"/>
            <a:ext cx="42555628" cy="28452751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0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4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602" y="9717624"/>
            <a:ext cx="20505103" cy="3003501"/>
          </a:xfrm>
        </p:spPr>
        <p:txBody>
          <a:bodyPr anchor="t"/>
          <a:lstStyle>
            <a:lvl1pPr algn="l">
              <a:defRPr sz="98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602" y="6409573"/>
            <a:ext cx="20505103" cy="3308051"/>
          </a:xfrm>
        </p:spPr>
        <p:txBody>
          <a:bodyPr anchor="b"/>
          <a:lstStyle>
            <a:lvl1pPr marL="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1pPr>
            <a:lvl2pPr marL="112128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242566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3pPr>
            <a:lvl4pPr marL="3363849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4pPr>
            <a:lvl5pPr marL="4485132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5pPr>
            <a:lvl6pPr marL="5606415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6pPr>
            <a:lvl7pPr marL="6727698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7pPr>
            <a:lvl8pPr marL="7848981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8pPr>
            <a:lvl9pPr marL="8970264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2983" y="7781802"/>
            <a:ext cx="28437428" cy="2200467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22471" y="7781802"/>
            <a:ext cx="28437428" cy="2200467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5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3" y="605602"/>
            <a:ext cx="21711285" cy="252042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2" y="3385067"/>
            <a:ext cx="10658802" cy="1410734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1283" indent="0">
              <a:buNone/>
              <a:defRPr sz="4900" b="1"/>
            </a:lvl2pPr>
            <a:lvl3pPr marL="2242566" indent="0">
              <a:buNone/>
              <a:defRPr sz="4400" b="1"/>
            </a:lvl3pPr>
            <a:lvl4pPr marL="3363849" indent="0">
              <a:buNone/>
              <a:defRPr sz="3900" b="1"/>
            </a:lvl4pPr>
            <a:lvl5pPr marL="4485132" indent="0">
              <a:buNone/>
              <a:defRPr sz="3900" b="1"/>
            </a:lvl5pPr>
            <a:lvl6pPr marL="5606415" indent="0">
              <a:buNone/>
              <a:defRPr sz="3900" b="1"/>
            </a:lvl6pPr>
            <a:lvl7pPr marL="6727698" indent="0">
              <a:buNone/>
              <a:defRPr sz="3900" b="1"/>
            </a:lvl7pPr>
            <a:lvl8pPr marL="7848981" indent="0">
              <a:buNone/>
              <a:defRPr sz="3900" b="1"/>
            </a:lvl8pPr>
            <a:lvl9pPr marL="8970264" indent="0">
              <a:buNone/>
              <a:defRPr sz="39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182" y="4795801"/>
            <a:ext cx="10658802" cy="8712956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54481" y="3385067"/>
            <a:ext cx="10662988" cy="1410734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1283" indent="0">
              <a:buNone/>
              <a:defRPr sz="4900" b="1"/>
            </a:lvl2pPr>
            <a:lvl3pPr marL="2242566" indent="0">
              <a:buNone/>
              <a:defRPr sz="4400" b="1"/>
            </a:lvl3pPr>
            <a:lvl4pPr marL="3363849" indent="0">
              <a:buNone/>
              <a:defRPr sz="3900" b="1"/>
            </a:lvl4pPr>
            <a:lvl5pPr marL="4485132" indent="0">
              <a:buNone/>
              <a:defRPr sz="3900" b="1"/>
            </a:lvl5pPr>
            <a:lvl6pPr marL="5606415" indent="0">
              <a:buNone/>
              <a:defRPr sz="3900" b="1"/>
            </a:lvl6pPr>
            <a:lvl7pPr marL="6727698" indent="0">
              <a:buNone/>
              <a:defRPr sz="3900" b="1"/>
            </a:lvl7pPr>
            <a:lvl8pPr marL="7848981" indent="0">
              <a:buNone/>
              <a:defRPr sz="3900" b="1"/>
            </a:lvl8pPr>
            <a:lvl9pPr marL="8970264" indent="0">
              <a:buNone/>
              <a:defRPr sz="39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54481" y="4795801"/>
            <a:ext cx="10662988" cy="8712956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8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5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4" y="602100"/>
            <a:ext cx="7936515" cy="2562428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1677" y="602102"/>
            <a:ext cx="13485790" cy="12906656"/>
          </a:xfrm>
        </p:spPr>
        <p:txBody>
          <a:bodyPr/>
          <a:lstStyle>
            <a:lvl1pPr>
              <a:defRPr sz="7800"/>
            </a:lvl1pPr>
            <a:lvl2pPr>
              <a:defRPr sz="6900"/>
            </a:lvl2pPr>
            <a:lvl3pPr>
              <a:defRPr sz="59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6184" y="3164530"/>
            <a:ext cx="7936515" cy="10344228"/>
          </a:xfrm>
        </p:spPr>
        <p:txBody>
          <a:bodyPr/>
          <a:lstStyle>
            <a:lvl1pPr marL="0" indent="0">
              <a:buNone/>
              <a:defRPr sz="3400"/>
            </a:lvl1pPr>
            <a:lvl2pPr marL="1121283" indent="0">
              <a:buNone/>
              <a:defRPr sz="2900"/>
            </a:lvl2pPr>
            <a:lvl3pPr marL="2242566" indent="0">
              <a:buNone/>
              <a:defRPr sz="2500"/>
            </a:lvl3pPr>
            <a:lvl4pPr marL="3363849" indent="0">
              <a:buNone/>
              <a:defRPr sz="2200"/>
            </a:lvl4pPr>
            <a:lvl5pPr marL="4485132" indent="0">
              <a:buNone/>
              <a:defRPr sz="2200"/>
            </a:lvl5pPr>
            <a:lvl6pPr marL="5606415" indent="0">
              <a:buNone/>
              <a:defRPr sz="2200"/>
            </a:lvl6pPr>
            <a:lvl7pPr marL="6727698" indent="0">
              <a:buNone/>
              <a:defRPr sz="2200"/>
            </a:lvl7pPr>
            <a:lvl8pPr marL="7848981" indent="0">
              <a:buNone/>
              <a:defRPr sz="2200"/>
            </a:lvl8pPr>
            <a:lvl9pPr marL="8970264" indent="0">
              <a:buNone/>
              <a:defRPr sz="2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404" y="10585767"/>
            <a:ext cx="14474190" cy="1249710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8404" y="1351226"/>
            <a:ext cx="14474190" cy="9073515"/>
          </a:xfrm>
        </p:spPr>
        <p:txBody>
          <a:bodyPr/>
          <a:lstStyle>
            <a:lvl1pPr marL="0" indent="0">
              <a:buNone/>
              <a:defRPr sz="7800"/>
            </a:lvl1pPr>
            <a:lvl2pPr marL="1121283" indent="0">
              <a:buNone/>
              <a:defRPr sz="6900"/>
            </a:lvl2pPr>
            <a:lvl3pPr marL="2242566" indent="0">
              <a:buNone/>
              <a:defRPr sz="5900"/>
            </a:lvl3pPr>
            <a:lvl4pPr marL="3363849" indent="0">
              <a:buNone/>
              <a:defRPr sz="4900"/>
            </a:lvl4pPr>
            <a:lvl5pPr marL="4485132" indent="0">
              <a:buNone/>
              <a:defRPr sz="4900"/>
            </a:lvl5pPr>
            <a:lvl6pPr marL="5606415" indent="0">
              <a:buNone/>
              <a:defRPr sz="4900"/>
            </a:lvl6pPr>
            <a:lvl7pPr marL="6727698" indent="0">
              <a:buNone/>
              <a:defRPr sz="4900"/>
            </a:lvl7pPr>
            <a:lvl8pPr marL="7848981" indent="0">
              <a:buNone/>
              <a:defRPr sz="4900"/>
            </a:lvl8pPr>
            <a:lvl9pPr marL="8970264" indent="0">
              <a:buNone/>
              <a:defRPr sz="49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8404" y="11835477"/>
            <a:ext cx="14474190" cy="1774795"/>
          </a:xfrm>
        </p:spPr>
        <p:txBody>
          <a:bodyPr/>
          <a:lstStyle>
            <a:lvl1pPr marL="0" indent="0">
              <a:buNone/>
              <a:defRPr sz="3400"/>
            </a:lvl1pPr>
            <a:lvl2pPr marL="1121283" indent="0">
              <a:buNone/>
              <a:defRPr sz="2900"/>
            </a:lvl2pPr>
            <a:lvl3pPr marL="2242566" indent="0">
              <a:buNone/>
              <a:defRPr sz="2500"/>
            </a:lvl3pPr>
            <a:lvl4pPr marL="3363849" indent="0">
              <a:buNone/>
              <a:defRPr sz="2200"/>
            </a:lvl4pPr>
            <a:lvl5pPr marL="4485132" indent="0">
              <a:buNone/>
              <a:defRPr sz="2200"/>
            </a:lvl5pPr>
            <a:lvl6pPr marL="5606415" indent="0">
              <a:buNone/>
              <a:defRPr sz="2200"/>
            </a:lvl6pPr>
            <a:lvl7pPr marL="6727698" indent="0">
              <a:buNone/>
              <a:defRPr sz="2200"/>
            </a:lvl7pPr>
            <a:lvl8pPr marL="7848981" indent="0">
              <a:buNone/>
              <a:defRPr sz="2200"/>
            </a:lvl8pPr>
            <a:lvl9pPr marL="8970264" indent="0">
              <a:buNone/>
              <a:defRPr sz="22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0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83" y="605602"/>
            <a:ext cx="21711285" cy="2520421"/>
          </a:xfrm>
          <a:prstGeom prst="rect">
            <a:avLst/>
          </a:prstGeom>
        </p:spPr>
        <p:txBody>
          <a:bodyPr vert="horz" lIns="224257" tIns="112128" rIns="224257" bIns="112128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3" y="3528591"/>
            <a:ext cx="21711285" cy="9980167"/>
          </a:xfrm>
          <a:prstGeom prst="rect">
            <a:avLst/>
          </a:prstGeom>
        </p:spPr>
        <p:txBody>
          <a:bodyPr vert="horz" lIns="224257" tIns="112128" rIns="224257" bIns="112128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6182" y="14016342"/>
            <a:ext cx="5628852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124B-F906-483B-ACF5-0CC29D8DBA7D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42247" y="14016342"/>
            <a:ext cx="7639156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88616" y="14016342"/>
            <a:ext cx="5628852" cy="805134"/>
          </a:xfrm>
          <a:prstGeom prst="rect">
            <a:avLst/>
          </a:prstGeom>
        </p:spPr>
        <p:txBody>
          <a:bodyPr vert="horz" lIns="224257" tIns="112128" rIns="224257" bIns="112128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4C95-EAFE-4C31-8123-3AFCC76A5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4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42566" rtl="0" eaLnBrk="1" latinLnBrk="1" hangingPunct="1">
        <a:spcBef>
          <a:spcPct val="0"/>
        </a:spcBef>
        <a:buNone/>
        <a:defRPr sz="1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0962" indent="-840962" algn="l" defTabSz="2242566" rtl="0" eaLnBrk="1" latinLnBrk="1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822085" indent="-700802" algn="l" defTabSz="2242566" rtl="0" eaLnBrk="1" latinLnBrk="1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2803208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3924491" indent="-560642" algn="l" defTabSz="2242566" rtl="0" eaLnBrk="1" latinLnBrk="1" hangingPunct="1">
        <a:spcBef>
          <a:spcPct val="20000"/>
        </a:spcBef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45774" indent="-560642" algn="l" defTabSz="2242566" rtl="0" eaLnBrk="1" latinLnBrk="1" hangingPunct="1">
        <a:spcBef>
          <a:spcPct val="20000"/>
        </a:spcBef>
        <a:buFont typeface="Arial" pitchFamily="34" charset="0"/>
        <a:buChar char="»"/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67057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288340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09623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30906" indent="-560642" algn="l" defTabSz="2242566" rtl="0" eaLnBrk="1" latinLnBrk="1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1283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2566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63849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5132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06415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27698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48981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70264" algn="l" defTabSz="2242566" rtl="0" eaLnBrk="1" latinLnBrk="1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1"/>
            <a:ext cx="24123651" cy="15122524"/>
          </a:xfrm>
          <a:prstGeom prst="roundRect">
            <a:avLst>
              <a:gd name="adj" fmla="val 3818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  <a:gs pos="30000">
                <a:schemeClr val="accent1">
                  <a:lumMod val="33000"/>
                  <a:lumOff val="67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6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2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014629" y="742509"/>
            <a:ext cx="3240361" cy="3320453"/>
            <a:chOff x="1404640" y="11449694"/>
            <a:chExt cx="2810844" cy="28803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Rounded Rectangle 2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433" y="11929299"/>
              <a:ext cx="211325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271243" y="1033048"/>
            <a:ext cx="2592289" cy="2656362"/>
            <a:chOff x="1404640" y="11449694"/>
            <a:chExt cx="2810844" cy="2880320"/>
          </a:xfrm>
          <a:effectLst>
            <a:glow>
              <a:schemeClr val="bg1"/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433" y="11929299"/>
              <a:ext cx="211325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7470305" y="5061503"/>
            <a:ext cx="2329009" cy="2386576"/>
            <a:chOff x="1404640" y="11449691"/>
            <a:chExt cx="2810844" cy="2880321"/>
          </a:xfrm>
        </p:grpSpPr>
        <p:sp>
          <p:nvSpPr>
            <p:cNvPr id="15" name="Rounded Rectangle 14"/>
            <p:cNvSpPr/>
            <p:nvPr/>
          </p:nvSpPr>
          <p:spPr>
            <a:xfrm>
              <a:off x="1404640" y="11521700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04641" y="11449691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515975" y="11593707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 rot="19229300">
              <a:off x="3887786" y="11624783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053" y="11929299"/>
              <a:ext cx="141401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20" name="Group 19"/>
          <p:cNvGrpSpPr/>
          <p:nvPr/>
        </p:nvGrpSpPr>
        <p:grpSpPr>
          <a:xfrm>
            <a:off x="7470305" y="8446623"/>
            <a:ext cx="2329009" cy="2386575"/>
            <a:chOff x="1404640" y="11449694"/>
            <a:chExt cx="2810844" cy="2880320"/>
          </a:xfrm>
          <a:effectLst/>
        </p:grpSpPr>
        <p:sp>
          <p:nvSpPr>
            <p:cNvPr id="21" name="Rounded Rectangle 20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223" y="12008799"/>
              <a:ext cx="1695678" cy="1690102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>
            <a:off x="7470305" y="11831741"/>
            <a:ext cx="2329009" cy="2386575"/>
            <a:chOff x="1404640" y="11449694"/>
            <a:chExt cx="2810844" cy="2880320"/>
          </a:xfrm>
          <a:effectLst/>
        </p:grpSpPr>
        <p:sp>
          <p:nvSpPr>
            <p:cNvPr id="27" name="Rounded Rectangle 26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29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04" y="11929299"/>
              <a:ext cx="1952714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12476683" y="5180834"/>
            <a:ext cx="1863207" cy="1909260"/>
            <a:chOff x="1404640" y="11449694"/>
            <a:chExt cx="2810844" cy="2880320"/>
          </a:xfrm>
          <a:effectLst/>
        </p:grpSpPr>
        <p:sp>
          <p:nvSpPr>
            <p:cNvPr id="33" name="Rounded Rectangle 32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35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053" y="11929299"/>
              <a:ext cx="1414018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12447721" y="8536119"/>
            <a:ext cx="1863207" cy="1909260"/>
            <a:chOff x="1404640" y="11449694"/>
            <a:chExt cx="2810844" cy="2880320"/>
          </a:xfrm>
          <a:effectLst/>
        </p:grpSpPr>
        <p:sp>
          <p:nvSpPr>
            <p:cNvPr id="51" name="Rounded Rectangle 50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Oval 53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223" y="12008799"/>
              <a:ext cx="1695678" cy="1690102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12447722" y="11980901"/>
            <a:ext cx="1863207" cy="1909260"/>
            <a:chOff x="1404640" y="11449694"/>
            <a:chExt cx="2810844" cy="2880320"/>
          </a:xfrm>
          <a:effectLst/>
        </p:grpSpPr>
        <p:sp>
          <p:nvSpPr>
            <p:cNvPr id="57" name="Rounded Rectangle 56"/>
            <p:cNvSpPr/>
            <p:nvPr/>
          </p:nvSpPr>
          <p:spPr>
            <a:xfrm>
              <a:off x="1404640" y="11521702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404641" y="11449694"/>
              <a:ext cx="2810843" cy="2808312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515975" y="11593710"/>
              <a:ext cx="2588173" cy="1332148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Oval 59"/>
            <p:cNvSpPr/>
            <p:nvPr/>
          </p:nvSpPr>
          <p:spPr>
            <a:xfrm rot="19229300">
              <a:off x="3887786" y="11624785"/>
              <a:ext cx="118725" cy="214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04" y="11929299"/>
              <a:ext cx="1952714" cy="1849101"/>
            </a:xfrm>
            <a:prstGeom prst="rect">
              <a:avLst/>
            </a:prstGeom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964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64681" y="1080542"/>
            <a:ext cx="20841183" cy="13064826"/>
          </a:xfrm>
          <a:prstGeom prst="roundRect">
            <a:avLst>
              <a:gd name="adj" fmla="val 3818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>
              <a:rot lat="0" lon="0" rev="6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140156" y="2736726"/>
            <a:ext cx="20090232" cy="11122155"/>
          </a:xfrm>
          <a:prstGeom prst="roundRect">
            <a:avLst>
              <a:gd name="adj" fmla="val 3818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6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35319" y="1272580"/>
            <a:ext cx="20090232" cy="720080"/>
          </a:xfrm>
          <a:prstGeom prst="roundRect">
            <a:avLst>
              <a:gd name="adj" fmla="val 28510"/>
            </a:avLst>
          </a:prstGeom>
          <a:solidFill>
            <a:schemeClr val="bg1">
              <a:alpha val="50000"/>
            </a:schemeClr>
          </a:solidFill>
          <a:ln>
            <a:noFill/>
          </a:ln>
          <a:scene3d>
            <a:camera prst="orthographicFront"/>
            <a:lightRig rig="threePt" dir="t">
              <a:rot lat="0" lon="0" rev="600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844801" y="7104515"/>
            <a:ext cx="2329009" cy="2386576"/>
            <a:chOff x="3204841" y="7388414"/>
            <a:chExt cx="2329009" cy="2386576"/>
          </a:xfrm>
        </p:grpSpPr>
        <p:sp>
          <p:nvSpPr>
            <p:cNvPr id="11" name="Rounded Rectangle 10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844803" y="6553150"/>
            <a:ext cx="1879408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961071" y="7012380"/>
            <a:ext cx="2329009" cy="2386576"/>
            <a:chOff x="3204841" y="7388414"/>
            <a:chExt cx="2329009" cy="2386576"/>
          </a:xfrm>
        </p:grpSpPr>
        <p:sp>
          <p:nvSpPr>
            <p:cNvPr id="20" name="Rounded Rectangle 19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077341" y="7012380"/>
            <a:ext cx="2329009" cy="2386576"/>
            <a:chOff x="3204841" y="7388414"/>
            <a:chExt cx="2329009" cy="2386576"/>
          </a:xfrm>
        </p:grpSpPr>
        <p:sp>
          <p:nvSpPr>
            <p:cNvPr id="25" name="Rounded Rectangle 24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27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193611" y="7044850"/>
            <a:ext cx="2329009" cy="2386576"/>
            <a:chOff x="3204841" y="7388414"/>
            <a:chExt cx="2329009" cy="2386576"/>
          </a:xfrm>
        </p:grpSpPr>
        <p:sp>
          <p:nvSpPr>
            <p:cNvPr id="30" name="Rounded Rectangle 29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2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309880" y="7111816"/>
            <a:ext cx="2329009" cy="2386576"/>
            <a:chOff x="3204841" y="7388414"/>
            <a:chExt cx="2329009" cy="2386576"/>
          </a:xfrm>
        </p:grpSpPr>
        <p:sp>
          <p:nvSpPr>
            <p:cNvPr id="35" name="Rounded Rectangle 34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37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44802" y="10385564"/>
            <a:ext cx="2329009" cy="2386576"/>
            <a:chOff x="3204841" y="7388414"/>
            <a:chExt cx="2329009" cy="2386576"/>
          </a:xfrm>
        </p:grpSpPr>
        <p:sp>
          <p:nvSpPr>
            <p:cNvPr id="40" name="Rounded Rectangle 39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309879" y="10385564"/>
            <a:ext cx="2329009" cy="2386576"/>
            <a:chOff x="3204841" y="7388414"/>
            <a:chExt cx="2329009" cy="2386576"/>
          </a:xfrm>
        </p:grpSpPr>
        <p:sp>
          <p:nvSpPr>
            <p:cNvPr id="45" name="Rounded Rectangle 44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Oval 47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5193609" y="10385564"/>
            <a:ext cx="2329009" cy="2386576"/>
            <a:chOff x="3204841" y="7388414"/>
            <a:chExt cx="2329009" cy="2386576"/>
          </a:xfrm>
        </p:grpSpPr>
        <p:sp>
          <p:nvSpPr>
            <p:cNvPr id="50" name="Rounded Rectangle 49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Oval 52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077340" y="10385564"/>
            <a:ext cx="2329009" cy="2386576"/>
            <a:chOff x="3204841" y="7388414"/>
            <a:chExt cx="2329009" cy="2386576"/>
          </a:xfrm>
        </p:grpSpPr>
        <p:sp>
          <p:nvSpPr>
            <p:cNvPr id="55" name="Rounded Rectangle 54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61071" y="10385564"/>
            <a:ext cx="2329009" cy="2386576"/>
            <a:chOff x="3204841" y="7388414"/>
            <a:chExt cx="2329009" cy="2386576"/>
          </a:xfrm>
        </p:grpSpPr>
        <p:sp>
          <p:nvSpPr>
            <p:cNvPr id="60" name="Rounded Rectangle 59"/>
            <p:cNvSpPr/>
            <p:nvPr/>
          </p:nvSpPr>
          <p:spPr>
            <a:xfrm>
              <a:off x="3204841" y="7448079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204842" y="7388414"/>
              <a:ext cx="2329008" cy="2326911"/>
            </a:xfrm>
            <a:prstGeom prst="roundRect">
              <a:avLst>
                <a:gd name="adj" fmla="val 1162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297091" y="7507744"/>
              <a:ext cx="2144508" cy="1044126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Oval 62"/>
            <p:cNvSpPr/>
            <p:nvPr/>
          </p:nvSpPr>
          <p:spPr>
            <a:xfrm rot="19229300">
              <a:off x="5262326" y="7533492"/>
              <a:ext cx="98373" cy="1775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74187" y="2956381"/>
            <a:ext cx="3029196" cy="3104070"/>
            <a:chOff x="3103941" y="2947155"/>
            <a:chExt cx="3029196" cy="3104070"/>
          </a:xfrm>
        </p:grpSpPr>
        <p:sp>
          <p:nvSpPr>
            <p:cNvPr id="65" name="Rounded Rectangle 64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Oval 67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870699" y="2917579"/>
            <a:ext cx="3029196" cy="3104070"/>
            <a:chOff x="3103941" y="2947155"/>
            <a:chExt cx="3029196" cy="3104070"/>
          </a:xfrm>
        </p:grpSpPr>
        <p:sp>
          <p:nvSpPr>
            <p:cNvPr id="71" name="Rounded Rectangle 70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73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767211" y="2985956"/>
            <a:ext cx="3029196" cy="3104070"/>
            <a:chOff x="3103941" y="2947155"/>
            <a:chExt cx="3029196" cy="3104070"/>
          </a:xfrm>
        </p:grpSpPr>
        <p:sp>
          <p:nvSpPr>
            <p:cNvPr id="76" name="Rounded Rectangle 75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78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4663723" y="2956381"/>
            <a:ext cx="3029196" cy="3104070"/>
            <a:chOff x="3103941" y="2947155"/>
            <a:chExt cx="3029196" cy="3104070"/>
          </a:xfrm>
        </p:grpSpPr>
        <p:sp>
          <p:nvSpPr>
            <p:cNvPr id="81" name="Rounded Rectangle 80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val 83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8560235" y="2917580"/>
            <a:ext cx="3029196" cy="3104070"/>
            <a:chOff x="3103941" y="2947155"/>
            <a:chExt cx="3029196" cy="3104070"/>
          </a:xfrm>
        </p:grpSpPr>
        <p:sp>
          <p:nvSpPr>
            <p:cNvPr id="86" name="Rounded Rectangle 85"/>
            <p:cNvSpPr/>
            <p:nvPr/>
          </p:nvSpPr>
          <p:spPr>
            <a:xfrm>
              <a:off x="3103941" y="3024758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016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103942" y="2947155"/>
              <a:ext cx="3029195" cy="3026467"/>
            </a:xfrm>
            <a:prstGeom prst="roundRect">
              <a:avLst>
                <a:gd name="adj" fmla="val 116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223925" y="3102360"/>
              <a:ext cx="2789227" cy="1358029"/>
            </a:xfrm>
            <a:prstGeom prst="roundRect">
              <a:avLst/>
            </a:prstGeom>
            <a:solidFill>
              <a:schemeClr val="bg1">
                <a:lumMod val="9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Oval 88"/>
            <p:cNvSpPr/>
            <p:nvPr/>
          </p:nvSpPr>
          <p:spPr>
            <a:xfrm rot="19229300">
              <a:off x="5779983" y="3135849"/>
              <a:ext cx="127948" cy="2308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21300251" y="1474312"/>
            <a:ext cx="891188" cy="890385"/>
          </a:xfrm>
          <a:prstGeom prst="roundRect">
            <a:avLst>
              <a:gd name="adj" fmla="val 1162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16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  <a:softEdge rad="12700"/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ed Rectangle 100"/>
          <p:cNvSpPr/>
          <p:nvPr/>
        </p:nvSpPr>
        <p:spPr>
          <a:xfrm>
            <a:off x="21300251" y="1451481"/>
            <a:ext cx="891188" cy="890385"/>
          </a:xfrm>
          <a:prstGeom prst="roundRect">
            <a:avLst>
              <a:gd name="adj" fmla="val 11628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101"/>
          <p:cNvSpPr/>
          <p:nvPr/>
        </p:nvSpPr>
        <p:spPr>
          <a:xfrm>
            <a:off x="21335550" y="1497142"/>
            <a:ext cx="820589" cy="39953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102"/>
          <p:cNvSpPr/>
          <p:nvPr/>
        </p:nvSpPr>
        <p:spPr>
          <a:xfrm rot="19229300">
            <a:off x="22087541" y="1506995"/>
            <a:ext cx="37642" cy="679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Multiply 103"/>
          <p:cNvSpPr/>
          <p:nvPr/>
        </p:nvSpPr>
        <p:spPr>
          <a:xfrm>
            <a:off x="21322128" y="1497142"/>
            <a:ext cx="864446" cy="864446"/>
          </a:xfrm>
          <a:prstGeom prst="mathMultiply">
            <a:avLst>
              <a:gd name="adj1" fmla="val 22051"/>
            </a:avLst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Chevron 104"/>
          <p:cNvSpPr/>
          <p:nvPr/>
        </p:nvSpPr>
        <p:spPr>
          <a:xfrm>
            <a:off x="21926845" y="8624442"/>
            <a:ext cx="1287887" cy="2310881"/>
          </a:xfrm>
          <a:prstGeom prst="chevron">
            <a:avLst>
              <a:gd name="adj" fmla="val 4981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431800">
              <a:schemeClr val="tx2">
                <a:lumMod val="60000"/>
                <a:lumOff val="40000"/>
                <a:alpha val="33000"/>
              </a:schemeClr>
            </a:glow>
            <a:softEdge rad="31750"/>
          </a:effectLst>
          <a:scene3d>
            <a:camera prst="orthographicFront"/>
            <a:lightRig rig="threePt" dir="t"/>
          </a:scene3d>
          <a:sp3d>
            <a:bevelT w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Chevron 105"/>
          <p:cNvSpPr/>
          <p:nvPr/>
        </p:nvSpPr>
        <p:spPr>
          <a:xfrm rot="10800000">
            <a:off x="1260625" y="8624442"/>
            <a:ext cx="1287887" cy="2310881"/>
          </a:xfrm>
          <a:prstGeom prst="chevron">
            <a:avLst>
              <a:gd name="adj" fmla="val 4981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431800">
              <a:schemeClr val="tx2">
                <a:lumMod val="60000"/>
                <a:lumOff val="40000"/>
                <a:alpha val="33000"/>
              </a:schemeClr>
            </a:glow>
            <a:softEdge rad="31750"/>
          </a:effectLst>
          <a:scene3d>
            <a:camera prst="orthographicFront"/>
            <a:lightRig rig="threePt" dir="t"/>
          </a:scene3d>
          <a:sp3d>
            <a:bevelT w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789382" y="1502781"/>
            <a:ext cx="6904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C A R D</a:t>
            </a:r>
            <a:endParaRPr lang="ko-KR" altLang="en-US" sz="5400" b="1" dirty="0"/>
          </a:p>
        </p:txBody>
      </p:sp>
      <p:sp>
        <p:nvSpPr>
          <p:cNvPr id="108" name="Oval 107"/>
          <p:cNvSpPr/>
          <p:nvPr/>
        </p:nvSpPr>
        <p:spPr>
          <a:xfrm rot="19229300">
            <a:off x="22045957" y="1286901"/>
            <a:ext cx="127948" cy="2308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57" y="3325478"/>
            <a:ext cx="2125696" cy="244347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79" y="7263353"/>
            <a:ext cx="1799656" cy="206869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598" y="7097559"/>
            <a:ext cx="1936419" cy="215655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47" y="7233379"/>
            <a:ext cx="1799656" cy="200424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449" y="3285941"/>
            <a:ext cx="2125696" cy="23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9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</Words>
  <Application>Microsoft Office PowerPoint</Application>
  <PresentationFormat>Custom</PresentationFormat>
  <Paragraphs>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20</cp:revision>
  <dcterms:created xsi:type="dcterms:W3CDTF">2016-04-20T01:14:23Z</dcterms:created>
  <dcterms:modified xsi:type="dcterms:W3CDTF">2016-04-20T08:41:03Z</dcterms:modified>
</cp:coreProperties>
</file>