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6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8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2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9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8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9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44D2-9F09-4CF5-9157-8AA3F99D97C1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8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1" y="2216663"/>
            <a:ext cx="2469083" cy="2469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3165198" y="231625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공격</a:t>
            </a:r>
            <a:endParaRPr lang="ko-KR" alt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4818128" y="231625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체력</a:t>
            </a:r>
            <a:endParaRPr lang="ko-KR" alt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779912" y="2316258"/>
            <a:ext cx="936104" cy="20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716985" y="1052736"/>
            <a:ext cx="1154774" cy="1154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상태창</a:t>
            </a:r>
            <a:endParaRPr lang="ko-KR" altLang="en-US" dirty="0"/>
          </a:p>
        </p:txBody>
      </p:sp>
      <p:sp>
        <p:nvSpPr>
          <p:cNvPr id="9" name="Line Callout 2 8"/>
          <p:cNvSpPr/>
          <p:nvPr/>
        </p:nvSpPr>
        <p:spPr>
          <a:xfrm flipH="1">
            <a:off x="2123728" y="1884211"/>
            <a:ext cx="797867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676"/>
              <a:gd name="adj6" fmla="val -57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코스</a:t>
            </a:r>
            <a:r>
              <a:rPr lang="ko-KR" altLang="en-US" sz="1600" dirty="0"/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204201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59251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4103390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>
            <a:off x="4820799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878288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4247406" y="3843713"/>
            <a:ext cx="720080" cy="180020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9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6165304"/>
            <a:ext cx="8064896" cy="720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11560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" name="Straight Arrow Connector 4"/>
          <p:cNvCxnSpPr>
            <a:endCxn id="3" idx="0"/>
          </p:cNvCxnSpPr>
          <p:nvPr/>
        </p:nvCxnSpPr>
        <p:spPr>
          <a:xfrm>
            <a:off x="755576" y="51571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4904874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메인캐릭</a:t>
            </a:r>
            <a:r>
              <a:rPr lang="ko-KR" altLang="en-US" sz="800" dirty="0"/>
              <a:t>터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8703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50872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2562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01095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964933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41666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892138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355976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3714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312615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776453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22818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722787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19826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62099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113830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68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12438"/>
            <a:ext cx="5796136" cy="309221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771800" y="2167646"/>
            <a:ext cx="3153931" cy="2376264"/>
            <a:chOff x="2699792" y="2132856"/>
            <a:chExt cx="3153931" cy="2376264"/>
          </a:xfrm>
        </p:grpSpPr>
        <p:sp>
          <p:nvSpPr>
            <p:cNvPr id="13" name="Rectangle 12"/>
            <p:cNvSpPr/>
            <p:nvPr/>
          </p:nvSpPr>
          <p:spPr>
            <a:xfrm>
              <a:off x="2699792" y="3717032"/>
              <a:ext cx="792088" cy="7920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77459" y="3717032"/>
              <a:ext cx="792088" cy="7920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77459" y="2924944"/>
              <a:ext cx="792088" cy="792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69547" y="2924944"/>
              <a:ext cx="792088" cy="7920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1635" y="2924944"/>
              <a:ext cx="792088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635" y="2132856"/>
              <a:ext cx="792088" cy="792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Down Arrow 19"/>
          <p:cNvSpPr/>
          <p:nvPr/>
        </p:nvSpPr>
        <p:spPr>
          <a:xfrm>
            <a:off x="2871463" y="3607806"/>
            <a:ext cx="216024" cy="28803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4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23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choiym</dc:creator>
  <cp:lastModifiedBy>choiym</cp:lastModifiedBy>
  <cp:revision>7</cp:revision>
  <dcterms:created xsi:type="dcterms:W3CDTF">2016-01-29T02:14:57Z</dcterms:created>
  <dcterms:modified xsi:type="dcterms:W3CDTF">2016-02-19T07:36:14Z</dcterms:modified>
</cp:coreProperties>
</file>