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123650" cy="15122525"/>
  <p:notesSz cx="6858000" cy="9144000"/>
  <p:defaultTextStyle>
    <a:defPPr>
      <a:defRPr lang="ko-KR"/>
    </a:defPPr>
    <a:lvl1pPr marL="0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1pPr>
    <a:lvl2pPr marL="1121283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2pPr>
    <a:lvl3pPr marL="2242566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3pPr>
    <a:lvl4pPr marL="3363849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4pPr>
    <a:lvl5pPr marL="4485132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5pPr>
    <a:lvl6pPr marL="5606415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6pPr>
    <a:lvl7pPr marL="6727698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7pPr>
    <a:lvl8pPr marL="7848981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8pPr>
    <a:lvl9pPr marL="8970264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0000"/>
    <a:srgbClr val="FF0D0D"/>
    <a:srgbClr val="008000"/>
    <a:srgbClr val="99FF66"/>
    <a:srgbClr val="FFFF66"/>
    <a:srgbClr val="96969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2" autoAdjust="0"/>
    <p:restoredTop sz="94989" autoAdjust="0"/>
  </p:normalViewPr>
  <p:slideViewPr>
    <p:cSldViewPr>
      <p:cViewPr varScale="1">
        <p:scale>
          <a:sx n="50" d="100"/>
          <a:sy n="50" d="100"/>
        </p:scale>
        <p:origin x="-1362" y="-120"/>
      </p:cViewPr>
      <p:guideLst>
        <p:guide orient="horz" pos="4763"/>
        <p:guide pos="75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3D382-BA18-47F4-BD86-E894B4DFE9BE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685800"/>
            <a:ext cx="5467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A519-3E42-4E73-938B-B36BC02CE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1121283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2242566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3363849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4485132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5606415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6727698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7848981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8970264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A519-3E42-4E73-938B-B36BC02CEF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A519-3E42-4E73-938B-B36BC02CEF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11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A519-3E42-4E73-938B-B36BC02CEF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274" y="4697786"/>
            <a:ext cx="20505103" cy="3241541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8548" y="8569431"/>
            <a:ext cx="16886555" cy="3864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21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42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363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485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606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727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84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97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4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3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140670" y="1333724"/>
            <a:ext cx="14319228" cy="28452751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82981" y="1333724"/>
            <a:ext cx="42555628" cy="28452751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0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4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602" y="9717624"/>
            <a:ext cx="20505103" cy="3003501"/>
          </a:xfrm>
        </p:spPr>
        <p:txBody>
          <a:bodyPr anchor="t"/>
          <a:lstStyle>
            <a:lvl1pPr algn="l">
              <a:defRPr sz="98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602" y="6409573"/>
            <a:ext cx="20505103" cy="3308051"/>
          </a:xfrm>
        </p:spPr>
        <p:txBody>
          <a:bodyPr anchor="b"/>
          <a:lstStyle>
            <a:lvl1pPr marL="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1pPr>
            <a:lvl2pPr marL="1121283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242566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3pPr>
            <a:lvl4pPr marL="3363849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4pPr>
            <a:lvl5pPr marL="4485132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5pPr>
            <a:lvl6pPr marL="5606415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6pPr>
            <a:lvl7pPr marL="6727698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7pPr>
            <a:lvl8pPr marL="7848981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8pPr>
            <a:lvl9pPr marL="8970264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2983" y="7781802"/>
            <a:ext cx="28437428" cy="22004674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22471" y="7781802"/>
            <a:ext cx="28437428" cy="22004674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5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83" y="605602"/>
            <a:ext cx="21711285" cy="252042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82" y="3385067"/>
            <a:ext cx="10658802" cy="1410734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21283" indent="0">
              <a:buNone/>
              <a:defRPr sz="4900" b="1"/>
            </a:lvl2pPr>
            <a:lvl3pPr marL="2242566" indent="0">
              <a:buNone/>
              <a:defRPr sz="4400" b="1"/>
            </a:lvl3pPr>
            <a:lvl4pPr marL="3363849" indent="0">
              <a:buNone/>
              <a:defRPr sz="3900" b="1"/>
            </a:lvl4pPr>
            <a:lvl5pPr marL="4485132" indent="0">
              <a:buNone/>
              <a:defRPr sz="3900" b="1"/>
            </a:lvl5pPr>
            <a:lvl6pPr marL="5606415" indent="0">
              <a:buNone/>
              <a:defRPr sz="3900" b="1"/>
            </a:lvl6pPr>
            <a:lvl7pPr marL="6727698" indent="0">
              <a:buNone/>
              <a:defRPr sz="3900" b="1"/>
            </a:lvl7pPr>
            <a:lvl8pPr marL="7848981" indent="0">
              <a:buNone/>
              <a:defRPr sz="3900" b="1"/>
            </a:lvl8pPr>
            <a:lvl9pPr marL="8970264" indent="0">
              <a:buNone/>
              <a:defRPr sz="39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182" y="4795801"/>
            <a:ext cx="10658802" cy="8712956"/>
          </a:xfrm>
        </p:spPr>
        <p:txBody>
          <a:bodyPr/>
          <a:lstStyle>
            <a:lvl1pPr>
              <a:defRPr sz="5900"/>
            </a:lvl1pPr>
            <a:lvl2pPr>
              <a:defRPr sz="49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54481" y="3385067"/>
            <a:ext cx="10662988" cy="1410734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21283" indent="0">
              <a:buNone/>
              <a:defRPr sz="4900" b="1"/>
            </a:lvl2pPr>
            <a:lvl3pPr marL="2242566" indent="0">
              <a:buNone/>
              <a:defRPr sz="4400" b="1"/>
            </a:lvl3pPr>
            <a:lvl4pPr marL="3363849" indent="0">
              <a:buNone/>
              <a:defRPr sz="3900" b="1"/>
            </a:lvl4pPr>
            <a:lvl5pPr marL="4485132" indent="0">
              <a:buNone/>
              <a:defRPr sz="3900" b="1"/>
            </a:lvl5pPr>
            <a:lvl6pPr marL="5606415" indent="0">
              <a:buNone/>
              <a:defRPr sz="3900" b="1"/>
            </a:lvl6pPr>
            <a:lvl7pPr marL="6727698" indent="0">
              <a:buNone/>
              <a:defRPr sz="3900" b="1"/>
            </a:lvl7pPr>
            <a:lvl8pPr marL="7848981" indent="0">
              <a:buNone/>
              <a:defRPr sz="3900" b="1"/>
            </a:lvl8pPr>
            <a:lvl9pPr marL="8970264" indent="0">
              <a:buNone/>
              <a:defRPr sz="39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54481" y="4795801"/>
            <a:ext cx="10662988" cy="8712956"/>
          </a:xfrm>
        </p:spPr>
        <p:txBody>
          <a:bodyPr/>
          <a:lstStyle>
            <a:lvl1pPr>
              <a:defRPr sz="5900"/>
            </a:lvl1pPr>
            <a:lvl2pPr>
              <a:defRPr sz="49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8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5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84" y="602100"/>
            <a:ext cx="7936515" cy="2562428"/>
          </a:xfrm>
        </p:spPr>
        <p:txBody>
          <a:bodyPr anchor="b"/>
          <a:lstStyle>
            <a:lvl1pPr algn="l">
              <a:defRPr sz="49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1677" y="602102"/>
            <a:ext cx="13485790" cy="12906656"/>
          </a:xfrm>
        </p:spPr>
        <p:txBody>
          <a:bodyPr/>
          <a:lstStyle>
            <a:lvl1pPr>
              <a:defRPr sz="7800"/>
            </a:lvl1pPr>
            <a:lvl2pPr>
              <a:defRPr sz="6900"/>
            </a:lvl2pPr>
            <a:lvl3pPr>
              <a:defRPr sz="59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6184" y="3164530"/>
            <a:ext cx="7936515" cy="10344228"/>
          </a:xfrm>
        </p:spPr>
        <p:txBody>
          <a:bodyPr/>
          <a:lstStyle>
            <a:lvl1pPr marL="0" indent="0">
              <a:buNone/>
              <a:defRPr sz="3400"/>
            </a:lvl1pPr>
            <a:lvl2pPr marL="1121283" indent="0">
              <a:buNone/>
              <a:defRPr sz="2900"/>
            </a:lvl2pPr>
            <a:lvl3pPr marL="2242566" indent="0">
              <a:buNone/>
              <a:defRPr sz="2500"/>
            </a:lvl3pPr>
            <a:lvl4pPr marL="3363849" indent="0">
              <a:buNone/>
              <a:defRPr sz="2200"/>
            </a:lvl4pPr>
            <a:lvl5pPr marL="4485132" indent="0">
              <a:buNone/>
              <a:defRPr sz="2200"/>
            </a:lvl5pPr>
            <a:lvl6pPr marL="5606415" indent="0">
              <a:buNone/>
              <a:defRPr sz="2200"/>
            </a:lvl6pPr>
            <a:lvl7pPr marL="6727698" indent="0">
              <a:buNone/>
              <a:defRPr sz="2200"/>
            </a:lvl7pPr>
            <a:lvl8pPr marL="7848981" indent="0">
              <a:buNone/>
              <a:defRPr sz="2200"/>
            </a:lvl8pPr>
            <a:lvl9pPr marL="8970264" indent="0">
              <a:buNone/>
              <a:defRPr sz="22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7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404" y="10585767"/>
            <a:ext cx="14474190" cy="1249710"/>
          </a:xfrm>
        </p:spPr>
        <p:txBody>
          <a:bodyPr anchor="b"/>
          <a:lstStyle>
            <a:lvl1pPr algn="l">
              <a:defRPr sz="49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8404" y="1351226"/>
            <a:ext cx="14474190" cy="9073515"/>
          </a:xfrm>
        </p:spPr>
        <p:txBody>
          <a:bodyPr/>
          <a:lstStyle>
            <a:lvl1pPr marL="0" indent="0">
              <a:buNone/>
              <a:defRPr sz="7800"/>
            </a:lvl1pPr>
            <a:lvl2pPr marL="1121283" indent="0">
              <a:buNone/>
              <a:defRPr sz="6900"/>
            </a:lvl2pPr>
            <a:lvl3pPr marL="2242566" indent="0">
              <a:buNone/>
              <a:defRPr sz="5900"/>
            </a:lvl3pPr>
            <a:lvl4pPr marL="3363849" indent="0">
              <a:buNone/>
              <a:defRPr sz="4900"/>
            </a:lvl4pPr>
            <a:lvl5pPr marL="4485132" indent="0">
              <a:buNone/>
              <a:defRPr sz="4900"/>
            </a:lvl5pPr>
            <a:lvl6pPr marL="5606415" indent="0">
              <a:buNone/>
              <a:defRPr sz="4900"/>
            </a:lvl6pPr>
            <a:lvl7pPr marL="6727698" indent="0">
              <a:buNone/>
              <a:defRPr sz="4900"/>
            </a:lvl7pPr>
            <a:lvl8pPr marL="7848981" indent="0">
              <a:buNone/>
              <a:defRPr sz="4900"/>
            </a:lvl8pPr>
            <a:lvl9pPr marL="8970264" indent="0">
              <a:buNone/>
              <a:defRPr sz="49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8404" y="11835477"/>
            <a:ext cx="14474190" cy="1774795"/>
          </a:xfrm>
        </p:spPr>
        <p:txBody>
          <a:bodyPr/>
          <a:lstStyle>
            <a:lvl1pPr marL="0" indent="0">
              <a:buNone/>
              <a:defRPr sz="3400"/>
            </a:lvl1pPr>
            <a:lvl2pPr marL="1121283" indent="0">
              <a:buNone/>
              <a:defRPr sz="2900"/>
            </a:lvl2pPr>
            <a:lvl3pPr marL="2242566" indent="0">
              <a:buNone/>
              <a:defRPr sz="2500"/>
            </a:lvl3pPr>
            <a:lvl4pPr marL="3363849" indent="0">
              <a:buNone/>
              <a:defRPr sz="2200"/>
            </a:lvl4pPr>
            <a:lvl5pPr marL="4485132" indent="0">
              <a:buNone/>
              <a:defRPr sz="2200"/>
            </a:lvl5pPr>
            <a:lvl6pPr marL="5606415" indent="0">
              <a:buNone/>
              <a:defRPr sz="2200"/>
            </a:lvl6pPr>
            <a:lvl7pPr marL="6727698" indent="0">
              <a:buNone/>
              <a:defRPr sz="2200"/>
            </a:lvl7pPr>
            <a:lvl8pPr marL="7848981" indent="0">
              <a:buNone/>
              <a:defRPr sz="2200"/>
            </a:lvl8pPr>
            <a:lvl9pPr marL="8970264" indent="0">
              <a:buNone/>
              <a:defRPr sz="22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0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183" y="605602"/>
            <a:ext cx="21711285" cy="2520421"/>
          </a:xfrm>
          <a:prstGeom prst="rect">
            <a:avLst/>
          </a:prstGeom>
        </p:spPr>
        <p:txBody>
          <a:bodyPr vert="horz" lIns="224257" tIns="112128" rIns="224257" bIns="112128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83" y="3528591"/>
            <a:ext cx="21711285" cy="9980167"/>
          </a:xfrm>
          <a:prstGeom prst="rect">
            <a:avLst/>
          </a:prstGeom>
        </p:spPr>
        <p:txBody>
          <a:bodyPr vert="horz" lIns="224257" tIns="112128" rIns="224257" bIns="112128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6182" y="14016342"/>
            <a:ext cx="5628852" cy="805134"/>
          </a:xfrm>
          <a:prstGeom prst="rect">
            <a:avLst/>
          </a:prstGeom>
        </p:spPr>
        <p:txBody>
          <a:bodyPr vert="horz" lIns="224257" tIns="112128" rIns="224257" bIns="112128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42247" y="14016342"/>
            <a:ext cx="7639156" cy="805134"/>
          </a:xfrm>
          <a:prstGeom prst="rect">
            <a:avLst/>
          </a:prstGeom>
        </p:spPr>
        <p:txBody>
          <a:bodyPr vert="horz" lIns="224257" tIns="112128" rIns="224257" bIns="112128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88616" y="14016342"/>
            <a:ext cx="5628852" cy="805134"/>
          </a:xfrm>
          <a:prstGeom prst="rect">
            <a:avLst/>
          </a:prstGeom>
        </p:spPr>
        <p:txBody>
          <a:bodyPr vert="horz" lIns="224257" tIns="112128" rIns="224257" bIns="112128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4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42566" rtl="0" eaLnBrk="1" latinLnBrk="1" hangingPunct="1">
        <a:spcBef>
          <a:spcPct val="0"/>
        </a:spcBef>
        <a:buNone/>
        <a:defRPr sz="1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0962" indent="-840962" algn="l" defTabSz="2242566" rtl="0" eaLnBrk="1" latinLnBrk="1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822085" indent="-700802" algn="l" defTabSz="2242566" rtl="0" eaLnBrk="1" latinLnBrk="1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2803208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3924491" indent="-560642" algn="l" defTabSz="2242566" rtl="0" eaLnBrk="1" latinLnBrk="1" hangingPunct="1">
        <a:spcBef>
          <a:spcPct val="20000"/>
        </a:spcBef>
        <a:buFont typeface="Arial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045774" indent="-560642" algn="l" defTabSz="2242566" rtl="0" eaLnBrk="1" latinLnBrk="1" hangingPunct="1">
        <a:spcBef>
          <a:spcPct val="20000"/>
        </a:spcBef>
        <a:buFont typeface="Arial" pitchFamily="34" charset="0"/>
        <a:buChar char="»"/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67057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288340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09623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30906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1283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2566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63849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5132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06415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27698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48981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70264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1"/>
            <a:ext cx="24123651" cy="15122524"/>
          </a:xfrm>
          <a:prstGeom prst="roundRect">
            <a:avLst>
              <a:gd name="adj" fmla="val 3818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  <a:gs pos="30000">
                <a:schemeClr val="accent1">
                  <a:lumMod val="33000"/>
                  <a:lumOff val="67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600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82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2766" y="659498"/>
            <a:ext cx="3240361" cy="3320453"/>
            <a:chOff x="1404640" y="11449694"/>
            <a:chExt cx="2810844" cy="28803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Rounded Rectangle 2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433" y="11929299"/>
              <a:ext cx="211325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859380" y="950037"/>
            <a:ext cx="2592289" cy="2656362"/>
            <a:chOff x="1404640" y="11449694"/>
            <a:chExt cx="2810844" cy="2880320"/>
          </a:xfrm>
          <a:effectLst>
            <a:glow>
              <a:schemeClr val="bg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ounded Rectangle 8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433" y="11929299"/>
              <a:ext cx="211325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2058442" y="4978492"/>
            <a:ext cx="2329009" cy="2386576"/>
            <a:chOff x="1404640" y="11449691"/>
            <a:chExt cx="2810844" cy="2880321"/>
          </a:xfrm>
        </p:grpSpPr>
        <p:sp>
          <p:nvSpPr>
            <p:cNvPr id="15" name="Rounded Rectangle 14"/>
            <p:cNvSpPr/>
            <p:nvPr/>
          </p:nvSpPr>
          <p:spPr>
            <a:xfrm>
              <a:off x="1404640" y="11521700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404641" y="11449691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515975" y="11593707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 rot="19229300">
              <a:off x="3887786" y="11624783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053" y="11929299"/>
              <a:ext cx="141401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20" name="Group 19"/>
          <p:cNvGrpSpPr/>
          <p:nvPr/>
        </p:nvGrpSpPr>
        <p:grpSpPr>
          <a:xfrm>
            <a:off x="2058442" y="8363612"/>
            <a:ext cx="2329009" cy="2386575"/>
            <a:chOff x="1404640" y="11449694"/>
            <a:chExt cx="2810844" cy="2880320"/>
          </a:xfrm>
          <a:effectLst/>
        </p:grpSpPr>
        <p:sp>
          <p:nvSpPr>
            <p:cNvPr id="21" name="Rounded Rectangle 20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223" y="12008799"/>
              <a:ext cx="1695678" cy="1690102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26" name="Group 25"/>
          <p:cNvGrpSpPr/>
          <p:nvPr/>
        </p:nvGrpSpPr>
        <p:grpSpPr>
          <a:xfrm>
            <a:off x="2058442" y="11748730"/>
            <a:ext cx="2329009" cy="2386575"/>
            <a:chOff x="1404640" y="11449694"/>
            <a:chExt cx="2810844" cy="2880320"/>
          </a:xfrm>
          <a:effectLst/>
        </p:grpSpPr>
        <p:sp>
          <p:nvSpPr>
            <p:cNvPr id="27" name="Rounded Rectangle 26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29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704" y="11929299"/>
              <a:ext cx="1952714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7064820" y="5097823"/>
            <a:ext cx="1863207" cy="1909260"/>
            <a:chOff x="1404640" y="11449694"/>
            <a:chExt cx="2810844" cy="2880320"/>
          </a:xfrm>
          <a:effectLst/>
        </p:grpSpPr>
        <p:sp>
          <p:nvSpPr>
            <p:cNvPr id="33" name="Rounded Rectangle 32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35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053" y="11929299"/>
              <a:ext cx="141401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7035858" y="8453108"/>
            <a:ext cx="1863207" cy="1909260"/>
            <a:chOff x="1404640" y="11449694"/>
            <a:chExt cx="2810844" cy="2880320"/>
          </a:xfrm>
          <a:effectLst/>
        </p:grpSpPr>
        <p:sp>
          <p:nvSpPr>
            <p:cNvPr id="51" name="Rounded Rectangle 50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Oval 53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223" y="12008799"/>
              <a:ext cx="1695678" cy="1690102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7035859" y="11897890"/>
            <a:ext cx="1863207" cy="1909260"/>
            <a:chOff x="1404640" y="11449694"/>
            <a:chExt cx="2810844" cy="2880320"/>
          </a:xfrm>
          <a:effectLst/>
        </p:grpSpPr>
        <p:sp>
          <p:nvSpPr>
            <p:cNvPr id="57" name="Rounded Rectangle 56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Oval 59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704" y="11929299"/>
              <a:ext cx="1952714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62" name="Group 61"/>
          <p:cNvGrpSpPr/>
          <p:nvPr/>
        </p:nvGrpSpPr>
        <p:grpSpPr>
          <a:xfrm>
            <a:off x="10789712" y="759387"/>
            <a:ext cx="3029196" cy="3104070"/>
            <a:chOff x="3103941" y="2947155"/>
            <a:chExt cx="3029196" cy="3104070"/>
          </a:xfrm>
        </p:grpSpPr>
        <p:sp>
          <p:nvSpPr>
            <p:cNvPr id="63" name="Rounded Rectangle 62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Oval 65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1139804" y="4985191"/>
            <a:ext cx="2329009" cy="2386576"/>
            <a:chOff x="3204841" y="7388414"/>
            <a:chExt cx="2329009" cy="2386576"/>
          </a:xfrm>
        </p:grpSpPr>
        <p:sp>
          <p:nvSpPr>
            <p:cNvPr id="68" name="Rounded Rectangle 67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Oval 70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ounded Rectangle 74"/>
          <p:cNvSpPr/>
          <p:nvPr/>
        </p:nvSpPr>
        <p:spPr>
          <a:xfrm>
            <a:off x="11232055" y="8545745"/>
            <a:ext cx="2191121" cy="1000134"/>
          </a:xfrm>
          <a:prstGeom prst="roundRect">
            <a:avLst>
              <a:gd name="adj" fmla="val 1162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16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  <a:softEdge rad="12700"/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Rounded Rectangle 75"/>
          <p:cNvSpPr/>
          <p:nvPr/>
        </p:nvSpPr>
        <p:spPr>
          <a:xfrm>
            <a:off x="11232054" y="8561733"/>
            <a:ext cx="2191121" cy="1000134"/>
          </a:xfrm>
          <a:prstGeom prst="roundRect">
            <a:avLst>
              <a:gd name="adj" fmla="val 1162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76"/>
          <p:cNvSpPr/>
          <p:nvPr/>
        </p:nvSpPr>
        <p:spPr>
          <a:xfrm>
            <a:off x="11318843" y="8602486"/>
            <a:ext cx="2017544" cy="448778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77"/>
          <p:cNvSpPr/>
          <p:nvPr/>
        </p:nvSpPr>
        <p:spPr>
          <a:xfrm rot="2700000">
            <a:off x="13230349" y="8622138"/>
            <a:ext cx="103076" cy="63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1444833" y="8563121"/>
            <a:ext cx="1765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latin typeface="365순진한핑크" pitchFamily="18" charset="-127"/>
                <a:ea typeface="365순진한핑크" pitchFamily="18" charset="-127"/>
              </a:rPr>
              <a:t>skip</a:t>
            </a:r>
            <a:endParaRPr lang="ko-KR" altLang="en-US" sz="6000" b="1" dirty="0">
              <a:latin typeface="365순진한핑크" pitchFamily="18" charset="-127"/>
              <a:ea typeface="365순진한핑크" pitchFamily="18" charset="-127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0357664" y="10496447"/>
            <a:ext cx="4253168" cy="1666524"/>
            <a:chOff x="641765" y="6096248"/>
            <a:chExt cx="4253168" cy="1666524"/>
          </a:xfrm>
        </p:grpSpPr>
        <p:sp>
          <p:nvSpPr>
            <p:cNvPr id="80" name="Rounded Rectangle 79"/>
            <p:cNvSpPr/>
            <p:nvPr/>
          </p:nvSpPr>
          <p:spPr>
            <a:xfrm>
              <a:off x="646461" y="6178596"/>
              <a:ext cx="4248472" cy="1584176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41765" y="6096248"/>
              <a:ext cx="4248472" cy="1584176"/>
              <a:chOff x="7381305" y="8497366"/>
              <a:chExt cx="4248472" cy="1584176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7381305" y="8497366"/>
                <a:ext cx="4248472" cy="1584176"/>
              </a:xfrm>
              <a:prstGeom prst="roundRect">
                <a:avLst/>
              </a:prstGeom>
              <a:solidFill>
                <a:srgbClr val="00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7553288" y="8641383"/>
                <a:ext cx="3849192" cy="7200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821700" y="8817626"/>
                <a:ext cx="33123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0" b="1" dirty="0" smtClean="0">
                    <a:latin typeface="365순진한핑크" pitchFamily="18" charset="-127"/>
                    <a:ea typeface="365순진한핑크" pitchFamily="18" charset="-127"/>
                  </a:rPr>
                  <a:t>확 인</a:t>
                </a:r>
                <a:endParaRPr lang="ko-KR" altLang="en-US" sz="6000" b="1" dirty="0">
                  <a:latin typeface="365순진한핑크" pitchFamily="18" charset="-127"/>
                  <a:ea typeface="365순진한핑크" pitchFamily="18" charset="-127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 rot="18900000">
                <a:off x="11185507" y="8643546"/>
                <a:ext cx="82867" cy="2893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10357664" y="12928739"/>
            <a:ext cx="4248472" cy="1656184"/>
            <a:chOff x="12493873" y="8497366"/>
            <a:chExt cx="4248472" cy="1656184"/>
          </a:xfrm>
        </p:grpSpPr>
        <p:grpSp>
          <p:nvGrpSpPr>
            <p:cNvPr id="87" name="Group 86"/>
            <p:cNvGrpSpPr/>
            <p:nvPr/>
          </p:nvGrpSpPr>
          <p:grpSpPr>
            <a:xfrm>
              <a:off x="12493873" y="8497366"/>
              <a:ext cx="4248472" cy="1656184"/>
              <a:chOff x="12493873" y="8497366"/>
              <a:chExt cx="4248472" cy="1656184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12493873" y="8569374"/>
                <a:ext cx="4248472" cy="1584176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2493873" y="8497366"/>
                <a:ext cx="4248472" cy="158417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Rounded Rectangle 87"/>
            <p:cNvSpPr/>
            <p:nvPr/>
          </p:nvSpPr>
          <p:spPr>
            <a:xfrm>
              <a:off x="12693513" y="8641383"/>
              <a:ext cx="3849192" cy="7200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961925" y="8817626"/>
              <a:ext cx="3312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 smtClean="0">
                  <a:latin typeface="365순진한핑크" pitchFamily="18" charset="-127"/>
                  <a:ea typeface="365순진한핑크" pitchFamily="18" charset="-127"/>
                </a:rPr>
                <a:t>취 소</a:t>
              </a:r>
              <a:endParaRPr lang="ko-KR" altLang="en-US" sz="6000" b="1" dirty="0">
                <a:latin typeface="365순진한핑크" pitchFamily="18" charset="-127"/>
                <a:ea typeface="365순진한핑크" pitchFamily="18" charset="-127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 rot="18900000">
              <a:off x="16328471" y="8643546"/>
              <a:ext cx="82867" cy="2893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5950257" y="759387"/>
            <a:ext cx="6370494" cy="6370494"/>
            <a:chOff x="18652104" y="9649495"/>
            <a:chExt cx="5468848" cy="5468848"/>
          </a:xfrm>
        </p:grpSpPr>
        <p:grpSp>
          <p:nvGrpSpPr>
            <p:cNvPr id="94" name="Group 93"/>
            <p:cNvGrpSpPr/>
            <p:nvPr/>
          </p:nvGrpSpPr>
          <p:grpSpPr>
            <a:xfrm>
              <a:off x="18652104" y="9649495"/>
              <a:ext cx="5468848" cy="5468848"/>
              <a:chOff x="-51205" y="9865518"/>
              <a:chExt cx="5339909" cy="5339909"/>
            </a:xfrm>
          </p:grpSpPr>
          <p:sp>
            <p:nvSpPr>
              <p:cNvPr id="96" name="Round Same Side Corner Rectangle 95"/>
              <p:cNvSpPr>
                <a:spLocks noChangeAspect="1"/>
              </p:cNvSpPr>
              <p:nvPr/>
            </p:nvSpPr>
            <p:spPr>
              <a:xfrm>
                <a:off x="-51205" y="9865518"/>
                <a:ext cx="5339909" cy="5339909"/>
              </a:xfrm>
              <a:prstGeom prst="round2SameRect">
                <a:avLst>
                  <a:gd name="adj1" fmla="val 801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Round Same Side Corner Rectangle 96"/>
              <p:cNvSpPr/>
              <p:nvPr/>
            </p:nvSpPr>
            <p:spPr>
              <a:xfrm>
                <a:off x="131295" y="10004037"/>
                <a:ext cx="4974909" cy="32486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 rot="19229300">
                <a:off x="4971848" y="10007442"/>
                <a:ext cx="81199" cy="1962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Round Same Side Corner Rectangle 98"/>
              <p:cNvSpPr>
                <a:spLocks/>
              </p:cNvSpPr>
              <p:nvPr/>
            </p:nvSpPr>
            <p:spPr>
              <a:xfrm>
                <a:off x="185177" y="10657606"/>
                <a:ext cx="4881152" cy="4547821"/>
              </a:xfrm>
              <a:prstGeom prst="round2SameRect">
                <a:avLst>
                  <a:gd name="adj1" fmla="val 477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405805" y="10978776"/>
                <a:ext cx="1889590" cy="920011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20358524" y="9854719"/>
              <a:ext cx="2064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Mini Map</a:t>
              </a:r>
              <a:endParaRPr lang="ko-KR" altLang="en-US" sz="2800" b="1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6716772" y="9410489"/>
            <a:ext cx="4854173" cy="4854173"/>
            <a:chOff x="6851" y="9778425"/>
            <a:chExt cx="5339910" cy="5339904"/>
          </a:xfrm>
        </p:grpSpPr>
        <p:grpSp>
          <p:nvGrpSpPr>
            <p:cNvPr id="102" name="Group 101"/>
            <p:cNvGrpSpPr/>
            <p:nvPr/>
          </p:nvGrpSpPr>
          <p:grpSpPr>
            <a:xfrm>
              <a:off x="6851" y="9778425"/>
              <a:ext cx="5339910" cy="5339904"/>
              <a:chOff x="-51205" y="9865518"/>
              <a:chExt cx="5339909" cy="5339909"/>
            </a:xfrm>
          </p:grpSpPr>
          <p:sp>
            <p:nvSpPr>
              <p:cNvPr id="104" name="Round Same Side Corner Rectangle 103"/>
              <p:cNvSpPr>
                <a:spLocks noChangeAspect="1"/>
              </p:cNvSpPr>
              <p:nvPr/>
            </p:nvSpPr>
            <p:spPr>
              <a:xfrm>
                <a:off x="-51205" y="9865518"/>
                <a:ext cx="5339909" cy="5339909"/>
              </a:xfrm>
              <a:prstGeom prst="round2SameRect">
                <a:avLst>
                  <a:gd name="adj1" fmla="val 801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Round Same Side Corner Rectangle 104"/>
              <p:cNvSpPr/>
              <p:nvPr/>
            </p:nvSpPr>
            <p:spPr>
              <a:xfrm>
                <a:off x="131295" y="10004037"/>
                <a:ext cx="4974909" cy="32486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 rot="19229300">
                <a:off x="4971848" y="10007442"/>
                <a:ext cx="81199" cy="1962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Round Same Side Corner Rectangle 106"/>
              <p:cNvSpPr>
                <a:spLocks/>
              </p:cNvSpPr>
              <p:nvPr/>
            </p:nvSpPr>
            <p:spPr>
              <a:xfrm>
                <a:off x="131295" y="10657606"/>
                <a:ext cx="4881152" cy="4547821"/>
              </a:xfrm>
              <a:prstGeom prst="round2SameRect">
                <a:avLst>
                  <a:gd name="adj1" fmla="val 477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405805" y="10978776"/>
                <a:ext cx="1889590" cy="920011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68693" y="10010983"/>
              <a:ext cx="2016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Select </a:t>
              </a:r>
              <a:r>
                <a:rPr lang="en-US" altLang="ko-KR" sz="2000" b="1" dirty="0"/>
                <a:t>O</a:t>
              </a:r>
              <a:r>
                <a:rPr lang="en-US" altLang="ko-KR" sz="2000" b="1" dirty="0" smtClean="0"/>
                <a:t>bject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64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" y="-25693"/>
            <a:ext cx="24164638" cy="15148218"/>
            <a:chOff x="1764681" y="1080542"/>
            <a:chExt cx="20841183" cy="13064826"/>
          </a:xfrm>
        </p:grpSpPr>
        <p:sp>
          <p:nvSpPr>
            <p:cNvPr id="2" name="Rounded Rectangle 1"/>
            <p:cNvSpPr/>
            <p:nvPr/>
          </p:nvSpPr>
          <p:spPr>
            <a:xfrm>
              <a:off x="1764681" y="1080542"/>
              <a:ext cx="20841183" cy="13064826"/>
            </a:xfrm>
            <a:prstGeom prst="roundRect">
              <a:avLst>
                <a:gd name="adj" fmla="val 381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600000"/>
              </a:lightRig>
            </a:scene3d>
            <a:sp3d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140156" y="2736726"/>
              <a:ext cx="20090232" cy="11122155"/>
            </a:xfrm>
            <a:prstGeom prst="roundRect">
              <a:avLst>
                <a:gd name="adj" fmla="val 381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35319" y="1272580"/>
              <a:ext cx="20090232" cy="720080"/>
            </a:xfrm>
            <a:prstGeom prst="roundRect">
              <a:avLst>
                <a:gd name="adj" fmla="val 2851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844803" y="6553150"/>
              <a:ext cx="18794088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21300251" y="1451481"/>
              <a:ext cx="891188" cy="913216"/>
              <a:chOff x="21300251" y="1451481"/>
              <a:chExt cx="891188" cy="913216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21300251" y="1474312"/>
                <a:ext cx="891188" cy="890385"/>
              </a:xfrm>
              <a:prstGeom prst="roundRect">
                <a:avLst>
                  <a:gd name="adj" fmla="val 11628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01600" dist="38100" dir="5400000" algn="t" rotWithShape="0">
                  <a:schemeClr val="tx1">
                    <a:lumMod val="75000"/>
                    <a:lumOff val="25000"/>
                    <a:alpha val="40000"/>
                  </a:schemeClr>
                </a:outerShdw>
                <a:softEdge rad="12700"/>
              </a:effectLst>
              <a:scene3d>
                <a:camera prst="orthographicFront"/>
                <a:lightRig rig="threePt" dir="t"/>
              </a:scene3d>
              <a:sp3d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21300251" y="1451481"/>
                <a:ext cx="891188" cy="890385"/>
              </a:xfrm>
              <a:prstGeom prst="roundRect">
                <a:avLst>
                  <a:gd name="adj" fmla="val 11628"/>
                </a:avLst>
              </a:prstGeom>
              <a:solidFill>
                <a:schemeClr val="accent2">
                  <a:lumMod val="60000"/>
                  <a:lumOff val="40000"/>
                  <a:alpha val="70000"/>
                </a:schemeClr>
              </a:solidFill>
              <a:ln>
                <a:noFill/>
              </a:ln>
              <a:effectLst>
                <a:softEdge rad="12700"/>
              </a:effectLst>
              <a:scene3d>
                <a:camera prst="orthographicFront"/>
                <a:lightRig rig="threePt" dir="t"/>
              </a:scene3d>
              <a:sp3d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21335550" y="1497142"/>
                <a:ext cx="820589" cy="399532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 rot="19229300">
                <a:off x="22087541" y="1506995"/>
                <a:ext cx="37642" cy="679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Multiply 103"/>
              <p:cNvSpPr/>
              <p:nvPr/>
            </p:nvSpPr>
            <p:spPr>
              <a:xfrm>
                <a:off x="21322128" y="1497142"/>
                <a:ext cx="864446" cy="864446"/>
              </a:xfrm>
              <a:prstGeom prst="mathMultiply">
                <a:avLst>
                  <a:gd name="adj1" fmla="val 22051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 h="381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8789382" y="1502781"/>
              <a:ext cx="69049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 smtClean="0">
                  <a:latin typeface="365순진한핑크" pitchFamily="18" charset="-127"/>
                  <a:ea typeface="365순진한핑크" pitchFamily="18" charset="-127"/>
                </a:rPr>
                <a:t>C A R D</a:t>
              </a:r>
              <a:endParaRPr lang="ko-KR" altLang="en-US" sz="6000" b="1" dirty="0">
                <a:latin typeface="365순진한핑크" pitchFamily="18" charset="-127"/>
                <a:ea typeface="365순진한핑크" pitchFamily="18" charset="-127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 rot="19229300">
              <a:off x="22045957" y="1286901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252365" y="2744781"/>
            <a:ext cx="3029196" cy="3104070"/>
            <a:chOff x="3103941" y="2947155"/>
            <a:chExt cx="3029196" cy="3104070"/>
          </a:xfrm>
        </p:grpSpPr>
        <p:sp>
          <p:nvSpPr>
            <p:cNvPr id="98" name="Rounded Rectangle 97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Oval 111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5031912" y="2744781"/>
            <a:ext cx="3029196" cy="3104070"/>
            <a:chOff x="3103941" y="2947155"/>
            <a:chExt cx="3029196" cy="3104070"/>
          </a:xfrm>
        </p:grpSpPr>
        <p:sp>
          <p:nvSpPr>
            <p:cNvPr id="117" name="Rounded Rectangle 116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Oval 119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8811459" y="2744781"/>
            <a:ext cx="3029196" cy="3104070"/>
            <a:chOff x="3103941" y="2947155"/>
            <a:chExt cx="3029196" cy="3104070"/>
          </a:xfrm>
        </p:grpSpPr>
        <p:sp>
          <p:nvSpPr>
            <p:cNvPr id="122" name="Rounded Rectangle 121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Oval 124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6370553" y="2744781"/>
            <a:ext cx="3029196" cy="3104070"/>
            <a:chOff x="3103941" y="2947155"/>
            <a:chExt cx="3029196" cy="3104070"/>
          </a:xfrm>
        </p:grpSpPr>
        <p:sp>
          <p:nvSpPr>
            <p:cNvPr id="127" name="Rounded Rectangle 126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Oval 129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0150102" y="2744781"/>
            <a:ext cx="3029196" cy="3104070"/>
            <a:chOff x="3103941" y="2947155"/>
            <a:chExt cx="3029196" cy="3104070"/>
          </a:xfrm>
        </p:grpSpPr>
        <p:sp>
          <p:nvSpPr>
            <p:cNvPr id="132" name="Rounded Rectangle 131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Oval 134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2591006" y="2744781"/>
            <a:ext cx="3029196" cy="3104070"/>
            <a:chOff x="3103941" y="2947155"/>
            <a:chExt cx="3029196" cy="3104070"/>
          </a:xfrm>
        </p:grpSpPr>
        <p:sp>
          <p:nvSpPr>
            <p:cNvPr id="157" name="Rounded Rectangle 156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Oval 159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97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/>
          <p:cNvGrpSpPr/>
          <p:nvPr/>
        </p:nvGrpSpPr>
        <p:grpSpPr>
          <a:xfrm>
            <a:off x="6851" y="10264170"/>
            <a:ext cx="4854173" cy="4854173"/>
            <a:chOff x="6851" y="9778425"/>
            <a:chExt cx="5339910" cy="5339904"/>
          </a:xfrm>
        </p:grpSpPr>
        <p:grpSp>
          <p:nvGrpSpPr>
            <p:cNvPr id="164" name="Group 163"/>
            <p:cNvGrpSpPr/>
            <p:nvPr/>
          </p:nvGrpSpPr>
          <p:grpSpPr>
            <a:xfrm>
              <a:off x="6851" y="9778425"/>
              <a:ext cx="5339910" cy="5339904"/>
              <a:chOff x="-51205" y="9865518"/>
              <a:chExt cx="5339909" cy="5339909"/>
            </a:xfrm>
          </p:grpSpPr>
          <p:sp>
            <p:nvSpPr>
              <p:cNvPr id="153" name="Round Same Side Corner Rectangle 152"/>
              <p:cNvSpPr>
                <a:spLocks noChangeAspect="1"/>
              </p:cNvSpPr>
              <p:nvPr/>
            </p:nvSpPr>
            <p:spPr>
              <a:xfrm>
                <a:off x="-51205" y="9865518"/>
                <a:ext cx="5339909" cy="5339909"/>
              </a:xfrm>
              <a:prstGeom prst="round2SameRect">
                <a:avLst>
                  <a:gd name="adj1" fmla="val 801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Round Same Side Corner Rectangle 153"/>
              <p:cNvSpPr/>
              <p:nvPr/>
            </p:nvSpPr>
            <p:spPr>
              <a:xfrm>
                <a:off x="131295" y="10004037"/>
                <a:ext cx="4974909" cy="32486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 rot="19229300">
                <a:off x="4971848" y="10007442"/>
                <a:ext cx="81199" cy="1962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Round Same Side Corner Rectangle 156"/>
              <p:cNvSpPr>
                <a:spLocks/>
              </p:cNvSpPr>
              <p:nvPr/>
            </p:nvSpPr>
            <p:spPr>
              <a:xfrm>
                <a:off x="131295" y="10657606"/>
                <a:ext cx="4881152" cy="4547821"/>
              </a:xfrm>
              <a:prstGeom prst="round2SameRect">
                <a:avLst>
                  <a:gd name="adj1" fmla="val 477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405805" y="10978776"/>
                <a:ext cx="1889590" cy="920011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5" name="TextBox 164"/>
            <p:cNvSpPr txBox="1"/>
            <p:nvPr/>
          </p:nvSpPr>
          <p:spPr>
            <a:xfrm>
              <a:off x="1668693" y="10010983"/>
              <a:ext cx="2016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Select </a:t>
              </a:r>
              <a:r>
                <a:rPr lang="en-US" altLang="ko-KR" sz="2000" b="1" dirty="0"/>
                <a:t>O</a:t>
              </a:r>
              <a:r>
                <a:rPr lang="en-US" altLang="ko-KR" sz="2000" b="1" dirty="0" smtClean="0"/>
                <a:t>bject</a:t>
              </a:r>
              <a:endParaRPr lang="ko-KR" altLang="en-US" sz="2000" b="1" dirty="0"/>
            </a:p>
          </p:txBody>
        </p:sp>
      </p:grpSp>
      <p:sp>
        <p:nvSpPr>
          <p:cNvPr id="40" name="Round Same Side Corner Rectangle 39"/>
          <p:cNvSpPr/>
          <p:nvPr/>
        </p:nvSpPr>
        <p:spPr>
          <a:xfrm>
            <a:off x="6646790" y="12112486"/>
            <a:ext cx="9879531" cy="3009616"/>
          </a:xfrm>
          <a:prstGeom prst="round2SameRect">
            <a:avLst>
              <a:gd name="adj1" fmla="val 8010"/>
              <a:gd name="adj2" fmla="val 0"/>
            </a:avLst>
          </a:prstGeom>
          <a:solidFill>
            <a:schemeClr val="bg1">
              <a:lumMod val="65000"/>
            </a:schemeClr>
          </a:solidFill>
          <a:ln w="127000" cap="rnd" cmpd="sng">
            <a:noFill/>
            <a:prstDash val="solid"/>
            <a:beve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Round Same Side Corner Rectangle 74"/>
          <p:cNvSpPr/>
          <p:nvPr/>
        </p:nvSpPr>
        <p:spPr>
          <a:xfrm>
            <a:off x="6869553" y="12823774"/>
            <a:ext cx="9434004" cy="2298327"/>
          </a:xfrm>
          <a:prstGeom prst="round2SameRect">
            <a:avLst>
              <a:gd name="adj1" fmla="val 5750"/>
              <a:gd name="adj2" fmla="val 0"/>
            </a:avLst>
          </a:prstGeom>
          <a:solidFill>
            <a:schemeClr val="bg1">
              <a:lumMod val="95000"/>
            </a:schemeClr>
          </a:solidFill>
          <a:ln w="127000" cap="rnd" cmpd="sng">
            <a:noFill/>
            <a:prstDash val="solid"/>
            <a:beve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Group 76"/>
          <p:cNvGrpSpPr/>
          <p:nvPr/>
        </p:nvGrpSpPr>
        <p:grpSpPr>
          <a:xfrm>
            <a:off x="6869554" y="12229142"/>
            <a:ext cx="9434004" cy="332017"/>
            <a:chOff x="5293085" y="10310795"/>
            <a:chExt cx="12415827" cy="436957"/>
          </a:xfrm>
        </p:grpSpPr>
        <p:sp>
          <p:nvSpPr>
            <p:cNvPr id="76" name="Round Same Side Corner Rectangle 75"/>
            <p:cNvSpPr/>
            <p:nvPr/>
          </p:nvSpPr>
          <p:spPr>
            <a:xfrm>
              <a:off x="5293085" y="10310795"/>
              <a:ext cx="12415827" cy="43695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Oval 71"/>
            <p:cNvSpPr/>
            <p:nvPr/>
          </p:nvSpPr>
          <p:spPr>
            <a:xfrm rot="19229300">
              <a:off x="17557520" y="10311379"/>
              <a:ext cx="81199" cy="2210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0273408" y="12237851"/>
            <a:ext cx="2626293" cy="4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My Deck</a:t>
            </a:r>
            <a:endParaRPr lang="ko-KR" altLang="en-US" sz="3200" b="1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17750458" y="8747849"/>
            <a:ext cx="6370494" cy="6370494"/>
            <a:chOff x="18652104" y="9649495"/>
            <a:chExt cx="5468848" cy="5468848"/>
          </a:xfrm>
        </p:grpSpPr>
        <p:grpSp>
          <p:nvGrpSpPr>
            <p:cNvPr id="167" name="Group 166"/>
            <p:cNvGrpSpPr/>
            <p:nvPr/>
          </p:nvGrpSpPr>
          <p:grpSpPr>
            <a:xfrm>
              <a:off x="18652104" y="9649495"/>
              <a:ext cx="5468848" cy="5468848"/>
              <a:chOff x="-51205" y="9865518"/>
              <a:chExt cx="5339909" cy="5339909"/>
            </a:xfrm>
          </p:grpSpPr>
          <p:sp>
            <p:nvSpPr>
              <p:cNvPr id="168" name="Round Same Side Corner Rectangle 167"/>
              <p:cNvSpPr>
                <a:spLocks noChangeAspect="1"/>
              </p:cNvSpPr>
              <p:nvPr/>
            </p:nvSpPr>
            <p:spPr>
              <a:xfrm>
                <a:off x="-51205" y="9865518"/>
                <a:ext cx="5339909" cy="5339909"/>
              </a:xfrm>
              <a:prstGeom prst="round2SameRect">
                <a:avLst>
                  <a:gd name="adj1" fmla="val 801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Round Same Side Corner Rectangle 168"/>
              <p:cNvSpPr/>
              <p:nvPr/>
            </p:nvSpPr>
            <p:spPr>
              <a:xfrm>
                <a:off x="131295" y="10004037"/>
                <a:ext cx="4974909" cy="32486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 rot="19229300">
                <a:off x="4971848" y="10007442"/>
                <a:ext cx="81199" cy="1962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Round Same Side Corner Rectangle 170"/>
              <p:cNvSpPr>
                <a:spLocks/>
              </p:cNvSpPr>
              <p:nvPr/>
            </p:nvSpPr>
            <p:spPr>
              <a:xfrm>
                <a:off x="185177" y="10657606"/>
                <a:ext cx="4881152" cy="4547821"/>
              </a:xfrm>
              <a:prstGeom prst="round2SameRect">
                <a:avLst>
                  <a:gd name="adj1" fmla="val 477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405805" y="10978776"/>
                <a:ext cx="1889590" cy="920011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0358524" y="9854719"/>
              <a:ext cx="2064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Mini Map</a:t>
              </a:r>
              <a:endParaRPr lang="ko-KR" altLang="en-US" sz="28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142045" y="12971693"/>
            <a:ext cx="1822467" cy="1867514"/>
            <a:chOff x="3103941" y="2947155"/>
            <a:chExt cx="3029196" cy="3104070"/>
          </a:xfrm>
        </p:grpSpPr>
        <p:sp>
          <p:nvSpPr>
            <p:cNvPr id="28" name="Rounded Rectangle 27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30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42046" y="12955337"/>
            <a:ext cx="364261" cy="490083"/>
            <a:chOff x="7142046" y="12955337"/>
            <a:chExt cx="364261" cy="490083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2046" y="12955337"/>
              <a:ext cx="364261" cy="490083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214068" y="13000323"/>
              <a:ext cx="2202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365순진한핑크" pitchFamily="18" charset="-127"/>
                  <a:ea typeface="365순진한핑크" pitchFamily="18" charset="-127"/>
                </a:rPr>
                <a:t>4</a:t>
              </a:r>
              <a:endParaRPr lang="ko-KR" altLang="en-US" sz="2000" b="1" dirty="0">
                <a:latin typeface="365순진한핑크" pitchFamily="18" charset="-127"/>
                <a:ea typeface="365순진한핑크" pitchFamily="18" charset="-127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097" y="13168416"/>
            <a:ext cx="1282362" cy="147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8137326"/>
            <a:ext cx="24123650" cy="6985199"/>
            <a:chOff x="0" y="9356744"/>
            <a:chExt cx="24123650" cy="5765781"/>
          </a:xfrm>
        </p:grpSpPr>
        <p:sp>
          <p:nvSpPr>
            <p:cNvPr id="3" name="Round Same Side Corner Rectangle 2"/>
            <p:cNvSpPr/>
            <p:nvPr/>
          </p:nvSpPr>
          <p:spPr>
            <a:xfrm>
              <a:off x="2581" y="9356744"/>
              <a:ext cx="24087161" cy="5765358"/>
            </a:xfrm>
            <a:prstGeom prst="round2SameRect">
              <a:avLst>
                <a:gd name="adj1" fmla="val 9133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Round Same Side Corner Rectangle 1"/>
            <p:cNvSpPr/>
            <p:nvPr/>
          </p:nvSpPr>
          <p:spPr>
            <a:xfrm>
              <a:off x="0" y="9433470"/>
              <a:ext cx="24123650" cy="5689055"/>
            </a:xfrm>
            <a:prstGeom prst="round2SameRect">
              <a:avLst>
                <a:gd name="adj1" fmla="val 9133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4062" y="9571098"/>
              <a:ext cx="23402600" cy="3632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 rot="2700000">
              <a:off x="23529300" y="9620214"/>
              <a:ext cx="216365" cy="1315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ound Same Side Corner Rectangle 6"/>
            <p:cNvSpPr>
              <a:spLocks/>
            </p:cNvSpPr>
            <p:nvPr/>
          </p:nvSpPr>
          <p:spPr>
            <a:xfrm>
              <a:off x="374063" y="10412776"/>
              <a:ext cx="23402600" cy="4293337"/>
            </a:xfrm>
            <a:prstGeom prst="round2SameRect">
              <a:avLst>
                <a:gd name="adj1" fmla="val 7615"/>
                <a:gd name="adj2" fmla="val 7025"/>
              </a:avLst>
            </a:prstGeom>
            <a:solidFill>
              <a:schemeClr val="bg1">
                <a:lumMod val="9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  <a:scene3d>
              <a:camera prst="orthographicFront"/>
              <a:lightRig rig="balanced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219833" y="13379420"/>
            <a:ext cx="2195631" cy="1038161"/>
            <a:chOff x="21110013" y="13317451"/>
            <a:chExt cx="2195631" cy="1038161"/>
          </a:xfrm>
        </p:grpSpPr>
        <p:grpSp>
          <p:nvGrpSpPr>
            <p:cNvPr id="24" name="Group 23"/>
            <p:cNvGrpSpPr/>
            <p:nvPr/>
          </p:nvGrpSpPr>
          <p:grpSpPr>
            <a:xfrm>
              <a:off x="21110013" y="13317451"/>
              <a:ext cx="2195631" cy="1038161"/>
              <a:chOff x="3204841" y="7359605"/>
              <a:chExt cx="2333802" cy="2415385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204841" y="7448079"/>
                <a:ext cx="2329008" cy="2326911"/>
              </a:xfrm>
              <a:prstGeom prst="roundRect">
                <a:avLst>
                  <a:gd name="adj" fmla="val 1162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101600" dist="38100" dir="5400000" algn="t" rotWithShape="0">
                  <a:schemeClr val="tx1">
                    <a:lumMod val="75000"/>
                    <a:lumOff val="25000"/>
                    <a:alpha val="40000"/>
                  </a:schemeClr>
                </a:outerShdw>
                <a:softEdge rad="12700"/>
              </a:effectLst>
              <a:scene3d>
                <a:camera prst="orthographicFront"/>
                <a:lightRig rig="threePt" dir="t"/>
              </a:scene3d>
              <a:sp3d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209635" y="7359605"/>
                <a:ext cx="2329008" cy="2326911"/>
              </a:xfrm>
              <a:prstGeom prst="roundRect">
                <a:avLst>
                  <a:gd name="adj" fmla="val 11628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12700"/>
              </a:effectLst>
              <a:scene3d>
                <a:camera prst="orthographicFront"/>
                <a:lightRig rig="threePt" dir="t"/>
              </a:scene3d>
              <a:sp3d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301885" y="7625899"/>
                <a:ext cx="2144508" cy="1044127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 rot="2709896">
                <a:off x="5281430" y="7715445"/>
                <a:ext cx="215324" cy="485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1327302" y="13318839"/>
              <a:ext cx="17655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 smtClean="0">
                  <a:latin typeface="365순진한핑크" pitchFamily="18" charset="-127"/>
                  <a:ea typeface="365순진한핑크" pitchFamily="18" charset="-127"/>
                </a:rPr>
                <a:t>skip</a:t>
              </a:r>
              <a:endParaRPr lang="ko-KR" altLang="en-US" sz="6000" b="1" dirty="0">
                <a:latin typeface="365순진한핑크" pitchFamily="18" charset="-127"/>
                <a:ea typeface="365순진한핑크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39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5117" y="219806"/>
            <a:ext cx="11700790" cy="7613662"/>
            <a:chOff x="7016511" y="4412096"/>
            <a:chExt cx="10013866" cy="6209506"/>
          </a:xfrm>
        </p:grpSpPr>
        <p:sp>
          <p:nvSpPr>
            <p:cNvPr id="2" name="Rounded Rectangle 1"/>
            <p:cNvSpPr/>
            <p:nvPr/>
          </p:nvSpPr>
          <p:spPr>
            <a:xfrm>
              <a:off x="7016511" y="4500922"/>
              <a:ext cx="10009112" cy="61206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7021265" y="4412096"/>
              <a:ext cx="10009112" cy="612068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581193" y="4695642"/>
              <a:ext cx="8889255" cy="4967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403712" y="5714111"/>
              <a:ext cx="9234710" cy="4511446"/>
            </a:xfrm>
            <a:prstGeom prst="roundRect">
              <a:avLst>
                <a:gd name="adj" fmla="val 1032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673402" y="453221"/>
            <a:ext cx="5112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 smtClean="0">
                <a:latin typeface="365순진한핑크" pitchFamily="18" charset="-127"/>
                <a:ea typeface="365순진한핑크" pitchFamily="18" charset="-127"/>
              </a:rPr>
              <a:t>나가</a:t>
            </a:r>
            <a:r>
              <a:rPr lang="ko-KR" altLang="en-US" sz="8800" b="1" dirty="0">
                <a:latin typeface="365순진한핑크" pitchFamily="18" charset="-127"/>
                <a:ea typeface="365순진한핑크" pitchFamily="18" charset="-127"/>
              </a:rPr>
              <a:t>기</a:t>
            </a:r>
          </a:p>
        </p:txBody>
      </p:sp>
      <p:sp>
        <p:nvSpPr>
          <p:cNvPr id="26" name="Oval 25"/>
          <p:cNvSpPr/>
          <p:nvPr/>
        </p:nvSpPr>
        <p:spPr>
          <a:xfrm rot="18900000">
            <a:off x="11161281" y="612003"/>
            <a:ext cx="65980" cy="247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35172" y="3297440"/>
            <a:ext cx="9389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365순진한핑크" pitchFamily="18" charset="-127"/>
                <a:ea typeface="365순진한핑크" pitchFamily="18" charset="-127"/>
              </a:rPr>
              <a:t>게임을 종료할래요</a:t>
            </a:r>
            <a:r>
              <a:rPr lang="en-US" altLang="ko-KR" sz="6000" b="1" dirty="0" smtClean="0">
                <a:latin typeface="365순진한핑크" pitchFamily="18" charset="-127"/>
                <a:ea typeface="365순진한핑크" pitchFamily="18" charset="-127"/>
              </a:rPr>
              <a:t>?</a:t>
            </a:r>
            <a:endParaRPr lang="ko-KR" altLang="en-US" sz="6000" b="1" dirty="0">
              <a:latin typeface="365순진한핑크" pitchFamily="18" charset="-127"/>
              <a:ea typeface="365순진한핑크" pitchFamily="18" charset="-127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0" y="8137326"/>
            <a:ext cx="24123650" cy="6985199"/>
            <a:chOff x="0" y="9356744"/>
            <a:chExt cx="24123650" cy="5765781"/>
          </a:xfrm>
        </p:grpSpPr>
        <p:sp>
          <p:nvSpPr>
            <p:cNvPr id="34" name="Round Same Side Corner Rectangle 33"/>
            <p:cNvSpPr/>
            <p:nvPr/>
          </p:nvSpPr>
          <p:spPr>
            <a:xfrm>
              <a:off x="2581" y="9356744"/>
              <a:ext cx="24087161" cy="5765358"/>
            </a:xfrm>
            <a:prstGeom prst="round2SameRect">
              <a:avLst>
                <a:gd name="adj1" fmla="val 9133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Round Same Side Corner Rectangle 34"/>
            <p:cNvSpPr/>
            <p:nvPr/>
          </p:nvSpPr>
          <p:spPr>
            <a:xfrm>
              <a:off x="0" y="9433470"/>
              <a:ext cx="24123650" cy="5689055"/>
            </a:xfrm>
            <a:prstGeom prst="round2SameRect">
              <a:avLst>
                <a:gd name="adj1" fmla="val 9133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74062" y="9571098"/>
              <a:ext cx="23402600" cy="3632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36"/>
            <p:cNvSpPr/>
            <p:nvPr/>
          </p:nvSpPr>
          <p:spPr>
            <a:xfrm rot="2700000">
              <a:off x="23529300" y="9620214"/>
              <a:ext cx="216365" cy="1315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Round Same Side Corner Rectangle 37"/>
            <p:cNvSpPr>
              <a:spLocks/>
            </p:cNvSpPr>
            <p:nvPr/>
          </p:nvSpPr>
          <p:spPr>
            <a:xfrm>
              <a:off x="374063" y="10412776"/>
              <a:ext cx="23402600" cy="4293337"/>
            </a:xfrm>
            <a:prstGeom prst="round2SameRect">
              <a:avLst>
                <a:gd name="adj1" fmla="val 7615"/>
                <a:gd name="adj2" fmla="val 7025"/>
              </a:avLst>
            </a:prstGeom>
            <a:solidFill>
              <a:schemeClr val="bg1">
                <a:lumMod val="9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  <a:scene3d>
              <a:camera prst="orthographicFront"/>
              <a:lightRig rig="balanced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357969" y="563679"/>
            <a:ext cx="9879531" cy="3009616"/>
            <a:chOff x="11050843" y="231258"/>
            <a:chExt cx="9879531" cy="3009616"/>
          </a:xfrm>
        </p:grpSpPr>
        <p:sp>
          <p:nvSpPr>
            <p:cNvPr id="41" name="Round Same Side Corner Rectangle 40"/>
            <p:cNvSpPr/>
            <p:nvPr/>
          </p:nvSpPr>
          <p:spPr>
            <a:xfrm>
              <a:off x="11050843" y="231258"/>
              <a:ext cx="9879531" cy="3009616"/>
            </a:xfrm>
            <a:prstGeom prst="round2SameRect">
              <a:avLst>
                <a:gd name="adj1" fmla="val 801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11273606" y="942546"/>
              <a:ext cx="9434004" cy="2298327"/>
            </a:xfrm>
            <a:prstGeom prst="round2SameRect">
              <a:avLst>
                <a:gd name="adj1" fmla="val 575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1273607" y="347914"/>
              <a:ext cx="9434004" cy="332017"/>
              <a:chOff x="5293085" y="10310795"/>
              <a:chExt cx="12415827" cy="436957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5293085" y="10310795"/>
                <a:ext cx="12415827" cy="436957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 rot="19229300">
                <a:off x="17557520" y="10311379"/>
                <a:ext cx="81199" cy="2210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4677461" y="356623"/>
              <a:ext cx="2626293" cy="444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My Deck</a:t>
              </a:r>
              <a:endParaRPr lang="ko-KR" altLang="en-US" sz="32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95723" y="5174657"/>
            <a:ext cx="4253168" cy="1666524"/>
            <a:chOff x="641765" y="6096248"/>
            <a:chExt cx="4253168" cy="1666524"/>
          </a:xfrm>
        </p:grpSpPr>
        <p:sp>
          <p:nvSpPr>
            <p:cNvPr id="48" name="Rounded Rectangle 47"/>
            <p:cNvSpPr/>
            <p:nvPr/>
          </p:nvSpPr>
          <p:spPr>
            <a:xfrm>
              <a:off x="646461" y="6178596"/>
              <a:ext cx="4248472" cy="1584176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641765" y="6096248"/>
              <a:ext cx="4248472" cy="1584176"/>
              <a:chOff x="7381305" y="8497366"/>
              <a:chExt cx="4248472" cy="15841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7381305" y="8497366"/>
                <a:ext cx="4248472" cy="1584176"/>
              </a:xfrm>
              <a:prstGeom prst="roundRect">
                <a:avLst/>
              </a:prstGeom>
              <a:solidFill>
                <a:srgbClr val="00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7553288" y="8641383"/>
                <a:ext cx="3849192" cy="7200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821700" y="8817626"/>
                <a:ext cx="33123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0" b="1" dirty="0" smtClean="0">
                    <a:latin typeface="365순진한핑크" pitchFamily="18" charset="-127"/>
                    <a:ea typeface="365순진한핑크" pitchFamily="18" charset="-127"/>
                  </a:rPr>
                  <a:t>확 인</a:t>
                </a:r>
                <a:endParaRPr lang="ko-KR" altLang="en-US" sz="6000" b="1" dirty="0">
                  <a:latin typeface="365순진한핑크" pitchFamily="18" charset="-127"/>
                  <a:ea typeface="365순진한핑크" pitchFamily="18" charset="-127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 rot="18900000">
                <a:off x="11185507" y="8643546"/>
                <a:ext cx="82867" cy="2893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6835067" y="5184997"/>
            <a:ext cx="4248472" cy="1656184"/>
            <a:chOff x="12493873" y="8497366"/>
            <a:chExt cx="4248472" cy="1656184"/>
          </a:xfrm>
        </p:grpSpPr>
        <p:grpSp>
          <p:nvGrpSpPr>
            <p:cNvPr id="55" name="Group 54"/>
            <p:cNvGrpSpPr/>
            <p:nvPr/>
          </p:nvGrpSpPr>
          <p:grpSpPr>
            <a:xfrm>
              <a:off x="12493873" y="8497366"/>
              <a:ext cx="4248472" cy="1656184"/>
              <a:chOff x="12493873" y="8497366"/>
              <a:chExt cx="4248472" cy="1656184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2493873" y="8569374"/>
                <a:ext cx="4248472" cy="1584176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2493873" y="8497366"/>
                <a:ext cx="4248472" cy="158417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Rounded Rectangle 55"/>
            <p:cNvSpPr/>
            <p:nvPr/>
          </p:nvSpPr>
          <p:spPr>
            <a:xfrm>
              <a:off x="12693513" y="8641383"/>
              <a:ext cx="3849192" cy="7200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961925" y="8817626"/>
              <a:ext cx="3312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 smtClean="0">
                  <a:latin typeface="365순진한핑크" pitchFamily="18" charset="-127"/>
                  <a:ea typeface="365순진한핑크" pitchFamily="18" charset="-127"/>
                </a:rPr>
                <a:t>취 소</a:t>
              </a:r>
              <a:endParaRPr lang="ko-KR" altLang="en-US" sz="6000" b="1" dirty="0">
                <a:latin typeface="365순진한핑크" pitchFamily="18" charset="-127"/>
                <a:ea typeface="365순진한핑크" pitchFamily="18" charset="-127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 rot="18900000">
              <a:off x="16328471" y="8643546"/>
              <a:ext cx="82867" cy="2893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094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34653" y="4658274"/>
            <a:ext cx="2329009" cy="2386576"/>
            <a:chOff x="3204841" y="7388414"/>
            <a:chExt cx="2329009" cy="2386576"/>
          </a:xfrm>
        </p:grpSpPr>
        <p:sp>
          <p:nvSpPr>
            <p:cNvPr id="8" name="Rounded Rectangle 7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10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7525321" y="4913156"/>
            <a:ext cx="12892303" cy="1462354"/>
            <a:chOff x="11050843" y="231258"/>
            <a:chExt cx="9879531" cy="3016834"/>
          </a:xfrm>
        </p:grpSpPr>
        <p:sp>
          <p:nvSpPr>
            <p:cNvPr id="74" name="Round Same Side Corner Rectangle 73"/>
            <p:cNvSpPr/>
            <p:nvPr/>
          </p:nvSpPr>
          <p:spPr>
            <a:xfrm>
              <a:off x="11050843" y="231258"/>
              <a:ext cx="9879531" cy="3009616"/>
            </a:xfrm>
            <a:prstGeom prst="round2SameRect">
              <a:avLst>
                <a:gd name="adj1" fmla="val 801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Round Same Side Corner Rectangle 74"/>
            <p:cNvSpPr/>
            <p:nvPr/>
          </p:nvSpPr>
          <p:spPr>
            <a:xfrm>
              <a:off x="11218506" y="756101"/>
              <a:ext cx="9544206" cy="2491991"/>
            </a:xfrm>
            <a:prstGeom prst="round2SameRect">
              <a:avLst>
                <a:gd name="adj1" fmla="val 80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4561" y="405284"/>
            <a:ext cx="3029196" cy="3131256"/>
            <a:chOff x="684561" y="405284"/>
            <a:chExt cx="3029196" cy="3131256"/>
          </a:xfrm>
        </p:grpSpPr>
        <p:grpSp>
          <p:nvGrpSpPr>
            <p:cNvPr id="2" name="Group 1"/>
            <p:cNvGrpSpPr/>
            <p:nvPr/>
          </p:nvGrpSpPr>
          <p:grpSpPr>
            <a:xfrm>
              <a:off x="684561" y="432470"/>
              <a:ext cx="3029196" cy="3104070"/>
              <a:chOff x="3103941" y="2947155"/>
              <a:chExt cx="3029196" cy="310407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3103941" y="3024758"/>
                <a:ext cx="3029195" cy="3026467"/>
              </a:xfrm>
              <a:prstGeom prst="roundRect">
                <a:avLst>
                  <a:gd name="adj" fmla="val 11628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101600" dist="38100" dir="5400000" algn="t" rotWithShape="0">
                  <a:schemeClr val="tx1">
                    <a:lumMod val="75000"/>
                    <a:lumOff val="25000"/>
                    <a:alpha val="40000"/>
                  </a:schemeClr>
                </a:outerShdw>
                <a:softEdge rad="12700"/>
              </a:effectLst>
              <a:scene3d>
                <a:camera prst="orthographicFront"/>
                <a:lightRig rig="threePt" dir="t"/>
              </a:scene3d>
              <a:sp3d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3103942" y="2947155"/>
                <a:ext cx="3029195" cy="3026467"/>
              </a:xfrm>
              <a:prstGeom prst="roundRect">
                <a:avLst>
                  <a:gd name="adj" fmla="val 116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softEdge rad="12700"/>
              </a:effectLst>
              <a:scene3d>
                <a:camera prst="orthographicFront"/>
                <a:lightRig rig="threePt" dir="t"/>
              </a:scene3d>
              <a:sp3d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223925" y="3102360"/>
                <a:ext cx="2789227" cy="1358029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19229300">
                <a:off x="5779983" y="3135849"/>
                <a:ext cx="127948" cy="2308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562" y="405284"/>
              <a:ext cx="605453" cy="8145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553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34</Words>
  <Application>Microsoft Office PowerPoint</Application>
  <PresentationFormat>Custom</PresentationFormat>
  <Paragraphs>19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choiym</dc:creator>
  <cp:lastModifiedBy>choiym</cp:lastModifiedBy>
  <cp:revision>45</cp:revision>
  <dcterms:created xsi:type="dcterms:W3CDTF">2016-04-20T01:14:23Z</dcterms:created>
  <dcterms:modified xsi:type="dcterms:W3CDTF">2016-04-26T07:57:03Z</dcterms:modified>
</cp:coreProperties>
</file>