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9" r:id="rId5"/>
    <p:sldId id="260" r:id="rId6"/>
    <p:sldId id="282" r:id="rId7"/>
    <p:sldId id="271" r:id="rId8"/>
    <p:sldId id="264" r:id="rId9"/>
    <p:sldId id="279" r:id="rId10"/>
    <p:sldId id="265" r:id="rId11"/>
    <p:sldId id="280" r:id="rId12"/>
    <p:sldId id="28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 snapToGrid="0">
      <p:cViewPr varScale="1">
        <p:scale>
          <a:sx n="87" d="100"/>
          <a:sy n="87" d="100"/>
        </p:scale>
        <p:origin x="-696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DA57C-525A-483D-BB95-B3AA2178D15B}" type="datetimeFigureOut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0927D-3B0B-4ED5-ADF4-E501819D2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0802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59908-2688-4626-9703-D941A7507AB5}" type="datetimeFigureOut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0DD29-E6C7-417B-967A-A3FA62908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5427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0DD29-E6C7-417B-967A-A3FA6290869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631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E845-1C5F-416F-8617-C1B7363F8B26}" type="datetime1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8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1F7A5-A2D4-4285-8C4D-AE53052C11C4}" type="datetime1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88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3F9D-8B82-4233-9BC2-42F15A67E5D6}" type="datetime1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4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F1DFC-B93C-4C57-9324-B134FB45B096}" type="datetime1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67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7BF1-679B-4D2F-BFD1-99FEF4C1D1C4}" type="datetime1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15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2C973-E4AD-4205-9865-908439E67FC9}" type="datetime1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39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0B2A-53DD-4733-A408-785D91974C35}" type="datetime1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35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F695-B098-42F1-BACD-30E47BB2D026}" type="datetime1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13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E27F-5504-4361-9D82-76FE96C876B0}" type="datetime1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79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1587-26D7-45EA-BAD0-DC6A80ED7590}" type="datetime1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496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E6AC-7C5B-4CDC-926B-2F658D6B625C}" type="datetime1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30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A5D6B-1B3B-401D-8CC9-327BB51EC254}" type="datetime1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41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134690" y="4607952"/>
            <a:ext cx="10197338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ko-KR" altLang="en-US" dirty="0" smtClean="0">
                <a:solidFill>
                  <a:schemeClr val="tx1"/>
                </a:solidFill>
              </a:rPr>
              <a:t>졸업연구 </a:t>
            </a:r>
            <a:r>
              <a:rPr lang="ko-KR" altLang="en-US" dirty="0">
                <a:solidFill>
                  <a:schemeClr val="tx1"/>
                </a:solidFill>
              </a:rPr>
              <a:t>중간발표</a:t>
            </a:r>
            <a:endParaRPr lang="en-US" altLang="ko-KR" dirty="0">
              <a:solidFill>
                <a:schemeClr val="tx1"/>
              </a:solidFill>
            </a:endParaRPr>
          </a:p>
          <a:p>
            <a:pPr algn="l"/>
            <a:r>
              <a:rPr lang="ko-KR" altLang="en-US" b="1" i="1" dirty="0" smtClean="0">
                <a:solidFill>
                  <a:schemeClr val="tx1"/>
                </a:solidFill>
              </a:rPr>
              <a:t>      </a:t>
            </a:r>
            <a:r>
              <a:rPr lang="ko-KR" altLang="en-US" b="1" i="1" u="sng" dirty="0" smtClean="0">
                <a:solidFill>
                  <a:schemeClr val="tx1"/>
                </a:solidFill>
              </a:rPr>
              <a:t>김경철</a:t>
            </a:r>
            <a:r>
              <a:rPr lang="ko-KR" altLang="en-US" b="1" i="1" u="sng" dirty="0" smtClean="0"/>
              <a:t>교수님</a:t>
            </a:r>
            <a:endParaRPr lang="en-US" altLang="ko-KR" b="1" i="1" u="sng" dirty="0">
              <a:solidFill>
                <a:schemeClr val="tx1"/>
              </a:solidFill>
            </a:endParaRPr>
          </a:p>
          <a:p>
            <a:pPr algn="r"/>
            <a:r>
              <a:rPr lang="en-US" altLang="ko-KR" b="1" dirty="0" smtClean="0">
                <a:solidFill>
                  <a:schemeClr val="tx1"/>
                </a:solidFill>
              </a:rPr>
              <a:t>2011182045 </a:t>
            </a:r>
            <a:r>
              <a:rPr lang="ko-KR" altLang="en-US" b="1" dirty="0" smtClean="0">
                <a:solidFill>
                  <a:schemeClr val="tx1"/>
                </a:solidFill>
              </a:rPr>
              <a:t>최영민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r"/>
            <a:r>
              <a:rPr lang="en-US" altLang="ko-KR" b="1" dirty="0" smtClean="0"/>
              <a:t>2011182035 </a:t>
            </a:r>
            <a:r>
              <a:rPr lang="ko-KR" altLang="en-US" b="1" dirty="0" smtClean="0">
                <a:solidFill>
                  <a:schemeClr val="tx1"/>
                </a:solidFill>
              </a:rPr>
              <a:t>이진수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r"/>
            <a:r>
              <a:rPr lang="en-US" altLang="ko-KR" b="1" dirty="0" smtClean="0">
                <a:solidFill>
                  <a:schemeClr val="tx1"/>
                </a:solidFill>
              </a:rPr>
              <a:t>2011182048 </a:t>
            </a:r>
            <a:r>
              <a:rPr lang="ko-KR" altLang="en-US" b="1" dirty="0" smtClean="0">
                <a:solidFill>
                  <a:schemeClr val="tx1"/>
                </a:solidFill>
              </a:rPr>
              <a:t>조지훈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Rectangle 1"/>
          <p:cNvSpPr/>
          <p:nvPr/>
        </p:nvSpPr>
        <p:spPr>
          <a:xfrm>
            <a:off x="1216479" y="5314949"/>
            <a:ext cx="2090057" cy="938894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75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 smtClean="0"/>
              <a:t>7. </a:t>
            </a:r>
            <a:r>
              <a:rPr lang="ko-KR" altLang="en-US" b="1" dirty="0" smtClean="0"/>
              <a:t>데모시연 </a:t>
            </a:r>
            <a:r>
              <a:rPr lang="ko-KR" altLang="en-US" b="1" dirty="0"/>
              <a:t/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62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417154"/>
            <a:ext cx="10058400" cy="107572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42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5. </a:t>
            </a:r>
            <a:r>
              <a:rPr lang="ko-KR" altLang="en-US" b="1" dirty="0" smtClean="0"/>
              <a:t>개발 미흡점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80996" y="1834385"/>
            <a:ext cx="2743201" cy="3994914"/>
            <a:chOff x="865413" y="1951264"/>
            <a:chExt cx="2743201" cy="3994914"/>
          </a:xfrm>
        </p:grpSpPr>
        <p:sp>
          <p:nvSpPr>
            <p:cNvPr id="19" name="Rectangle 18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/>
                <a:t>개별 시스템 기획</a:t>
              </a:r>
              <a:endParaRPr lang="en-US" altLang="ko-KR" b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/>
                <a:t>문서의 가독성</a:t>
              </a:r>
              <a:endParaRPr lang="en-US" altLang="ko-KR" b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 smtClean="0"/>
                <a:t>UX/UI </a:t>
              </a:r>
              <a:r>
                <a:rPr lang="ko-KR" altLang="en-US" b="1" dirty="0" smtClean="0"/>
                <a:t>기획</a:t>
              </a:r>
              <a:endParaRPr lang="en-US" altLang="ko-KR" b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/>
                <a:t>사운드</a:t>
              </a:r>
              <a:r>
                <a:rPr lang="en-US" altLang="ko-KR" b="1" dirty="0" smtClean="0"/>
                <a:t>,</a:t>
              </a:r>
              <a:r>
                <a:rPr lang="ko-KR" altLang="en-US" b="1" dirty="0" smtClean="0"/>
                <a:t>이펙트</a:t>
              </a:r>
              <a:r>
                <a:rPr lang="en-US" altLang="ko-KR" b="1" dirty="0" smtClean="0"/>
                <a:t>,</a:t>
              </a:r>
              <a:r>
                <a:rPr lang="ko-KR" altLang="en-US" b="1" dirty="0" smtClean="0"/>
                <a:t>애니메이션등 디테일 기획</a:t>
              </a:r>
              <a:endParaRPr lang="en-US" altLang="ko-KR" b="1" dirty="0"/>
            </a:p>
            <a:p>
              <a:pPr marL="285750" indent="-285750">
                <a:buFont typeface="Arial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기획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최영민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94740" y="1834385"/>
            <a:ext cx="2743201" cy="3994914"/>
            <a:chOff x="865413" y="1951264"/>
            <a:chExt cx="2743201" cy="3994914"/>
          </a:xfrm>
        </p:grpSpPr>
        <p:sp>
          <p:nvSpPr>
            <p:cNvPr id="22" name="Rectangle 21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그래픽 저작툴 사용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저퀄리티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UI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이펙트 제작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그래픽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최영민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208484" y="1834385"/>
            <a:ext cx="2743201" cy="3994914"/>
            <a:chOff x="865413" y="1951264"/>
            <a:chExt cx="2743201" cy="3994914"/>
          </a:xfrm>
        </p:grpSpPr>
        <p:sp>
          <p:nvSpPr>
            <p:cNvPr id="25" name="Rectangle 24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클라이언트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조지훈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122227" y="1834385"/>
            <a:ext cx="2743201" cy="3994914"/>
            <a:chOff x="865413" y="1951264"/>
            <a:chExt cx="2743201" cy="3994914"/>
          </a:xfrm>
        </p:grpSpPr>
        <p:sp>
          <p:nvSpPr>
            <p:cNvPr id="28" name="Rectangle 27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보안 이</a:t>
              </a:r>
              <a:r>
                <a:rPr lang="ko-KR" altLang="en-US" b="1" dirty="0">
                  <a:solidFill>
                    <a:schemeClr val="tx1"/>
                  </a:solidFill>
                </a:rPr>
                <a:t>슈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유저분석 연계된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DB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구글 </a:t>
              </a:r>
              <a:r>
                <a:rPr lang="ko-KR" altLang="en-US" b="1" dirty="0">
                  <a:solidFill>
                    <a:schemeClr val="tx1"/>
                  </a:solidFill>
                </a:rPr>
                <a:t>로그인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연동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콘솔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GIT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사용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서버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이진수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426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717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개요</a:t>
            </a:r>
            <a:r>
              <a:rPr lang="en-US" altLang="ko-KR" b="1" dirty="0"/>
              <a:t>	</a:t>
            </a:r>
            <a:r>
              <a:rPr lang="en-US" altLang="ko-KR" b="1" dirty="0" smtClean="0"/>
              <a:t>	</a:t>
            </a:r>
            <a:r>
              <a:rPr lang="en-US" altLang="ko-KR" sz="1300" b="1" dirty="0" smtClean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altLang="ko-KR" b="1" dirty="0" smtClean="0"/>
              <a:t>							</a:t>
            </a:r>
            <a:r>
              <a:rPr lang="en-US" altLang="ko-KR" sz="1300" b="1" i="1" dirty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en-US" altLang="ko-KR" sz="1300" b="1" i="1" dirty="0" smtClean="0">
                <a:solidFill>
                  <a:schemeClr val="bg2">
                    <a:lumMod val="50000"/>
                  </a:schemeClr>
                </a:solidFill>
              </a:rPr>
              <a:t>p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중점 </a:t>
            </a:r>
            <a:r>
              <a:rPr lang="ko-KR" altLang="en-US" b="1" dirty="0" smtClean="0"/>
              <a:t>연구사항</a:t>
            </a:r>
            <a:r>
              <a:rPr lang="en-US" altLang="ko-KR" b="1" dirty="0" smtClean="0"/>
              <a:t>								</a:t>
            </a:r>
            <a:r>
              <a:rPr lang="en-US" altLang="ko-KR" sz="1300" b="1" i="1" dirty="0">
                <a:solidFill>
                  <a:schemeClr val="bg2">
                    <a:lumMod val="50000"/>
                  </a:schemeClr>
                </a:solidFill>
              </a:rPr>
              <a:t>5</a:t>
            </a:r>
            <a:r>
              <a:rPr lang="en-US" altLang="ko-KR" sz="1300" b="1" i="1" dirty="0" smtClean="0">
                <a:solidFill>
                  <a:schemeClr val="bg2">
                    <a:lumMod val="50000"/>
                  </a:schemeClr>
                </a:solidFill>
              </a:rPr>
              <a:t>p</a:t>
            </a:r>
            <a:endParaRPr lang="en-US" altLang="ko-KR" sz="1300" b="1" i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개발 상황</a:t>
            </a:r>
            <a:r>
              <a:rPr lang="en-US" altLang="ko-KR" b="1" dirty="0" smtClean="0"/>
              <a:t>									</a:t>
            </a:r>
            <a:r>
              <a:rPr lang="en-US" altLang="ko-KR" sz="1300" b="1" i="1" dirty="0">
                <a:solidFill>
                  <a:schemeClr val="bg2">
                    <a:lumMod val="50000"/>
                  </a:schemeClr>
                </a:solidFill>
              </a:rPr>
              <a:t>6</a:t>
            </a:r>
            <a:r>
              <a:rPr lang="en-US" altLang="ko-KR" sz="1300" b="1" i="1" dirty="0" smtClean="0">
                <a:solidFill>
                  <a:schemeClr val="bg2">
                    <a:lumMod val="50000"/>
                  </a:schemeClr>
                </a:solidFill>
              </a:rPr>
              <a:t>p</a:t>
            </a:r>
            <a:endParaRPr lang="en-US" altLang="ko-KR" sz="1300" b="1" i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추후 보완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추가 개발점</a:t>
            </a:r>
            <a:r>
              <a:rPr lang="en-US" altLang="ko-KR" b="1" dirty="0" smtClean="0"/>
              <a:t>							</a:t>
            </a:r>
            <a:r>
              <a:rPr lang="en-US" altLang="ko-KR" sz="1300" b="1" i="1" dirty="0">
                <a:solidFill>
                  <a:schemeClr val="bg2">
                    <a:lumMod val="50000"/>
                  </a:schemeClr>
                </a:solidFill>
              </a:rPr>
              <a:t>8</a:t>
            </a:r>
            <a:r>
              <a:rPr lang="en-US" altLang="ko-KR" sz="1300" b="1" i="1" dirty="0" smtClean="0">
                <a:solidFill>
                  <a:schemeClr val="bg2">
                    <a:lumMod val="50000"/>
                  </a:schemeClr>
                </a:solidFill>
              </a:rPr>
              <a:t>p</a:t>
            </a:r>
            <a:endParaRPr lang="en-US" altLang="ko-KR" sz="1300" b="1" i="1" dirty="0">
              <a:solidFill>
                <a:schemeClr val="bg2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개발 환경</a:t>
            </a:r>
            <a:r>
              <a:rPr lang="en-US" altLang="ko-KR" b="1" dirty="0" smtClean="0"/>
              <a:t>									</a:t>
            </a:r>
            <a:r>
              <a:rPr lang="en-US" altLang="ko-KR" sz="1300" b="1" i="1" dirty="0" smtClean="0">
                <a:solidFill>
                  <a:schemeClr val="bg2">
                    <a:lumMod val="50000"/>
                  </a:schemeClr>
                </a:solidFill>
              </a:rPr>
              <a:t>9</a:t>
            </a:r>
            <a:r>
              <a:rPr lang="en-US" altLang="ko-KR" sz="1300" b="1" i="1" dirty="0" smtClean="0">
                <a:solidFill>
                  <a:schemeClr val="bg2">
                    <a:lumMod val="50000"/>
                  </a:schemeClr>
                </a:solidFill>
              </a:rPr>
              <a:t>p</a:t>
            </a:r>
            <a:endParaRPr lang="en-US" altLang="ko-KR" sz="1300" b="1" i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개발 </a:t>
            </a:r>
            <a:r>
              <a:rPr lang="ko-KR" altLang="en-US" b="1" dirty="0" smtClean="0"/>
              <a:t>일정</a:t>
            </a:r>
            <a:r>
              <a:rPr lang="en-US" altLang="ko-KR" b="1" dirty="0" smtClean="0"/>
              <a:t>								</a:t>
            </a:r>
            <a:r>
              <a:rPr lang="en-US" altLang="ko-KR" b="1" dirty="0" smtClean="0"/>
              <a:t>       </a:t>
            </a:r>
            <a:r>
              <a:rPr lang="en-US" altLang="ko-KR" sz="1300" b="1" i="1" dirty="0" smtClean="0">
                <a:solidFill>
                  <a:schemeClr val="bg2">
                    <a:lumMod val="50000"/>
                  </a:schemeClr>
                </a:solidFill>
              </a:rPr>
              <a:t>10p</a:t>
            </a:r>
            <a:endParaRPr lang="en-US" altLang="ko-KR" sz="1300" b="1" i="1" dirty="0">
              <a:solidFill>
                <a:schemeClr val="bg2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시연</a:t>
            </a:r>
            <a:r>
              <a:rPr lang="en-US" altLang="ko-KR" b="1" dirty="0" smtClean="0"/>
              <a:t>									</a:t>
            </a:r>
            <a:r>
              <a:rPr lang="en-US" altLang="ko-KR" b="1" dirty="0" smtClean="0"/>
              <a:t>       </a:t>
            </a:r>
            <a:r>
              <a:rPr lang="en-US" altLang="ko-KR" sz="1300" b="1" i="1" dirty="0" smtClean="0">
                <a:solidFill>
                  <a:schemeClr val="bg2">
                    <a:lumMod val="50000"/>
                  </a:schemeClr>
                </a:solidFill>
              </a:rPr>
              <a:t>11p</a:t>
            </a:r>
            <a:endParaRPr lang="en-US" altLang="ko-KR" sz="1300" b="1" i="1" dirty="0">
              <a:solidFill>
                <a:schemeClr val="bg2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79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개요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40" y="1489743"/>
            <a:ext cx="4143041" cy="23304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313" y="1606833"/>
            <a:ext cx="3726719" cy="20962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ross 5"/>
          <p:cNvSpPr/>
          <p:nvPr/>
        </p:nvSpPr>
        <p:spPr>
          <a:xfrm>
            <a:off x="5640137" y="2120213"/>
            <a:ext cx="1069521" cy="1069521"/>
          </a:xfrm>
          <a:prstGeom prst="plus">
            <a:avLst>
              <a:gd name="adj" fmla="val 37214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7686" y="4284937"/>
            <a:ext cx="38045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SRPG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/>
              <a:t>타일 방식의 맵 구성</a:t>
            </a:r>
            <a:endParaRPr lang="en-US" altLang="ko-KR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/>
              <a:t>동료 구성에 따른 전략</a:t>
            </a:r>
            <a:endParaRPr lang="en-US" altLang="ko-KR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/>
              <a:t>캐릭터 육성에 따른 역할놀이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67600" y="4284937"/>
            <a:ext cx="38045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TCG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/>
              <a:t>코스트 기반의 제약적 전투</a:t>
            </a:r>
            <a:endParaRPr lang="en-US" altLang="ko-KR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/>
              <a:t>전투 피드백에 따른 전략 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/>
              <a:t>변경</a:t>
            </a:r>
            <a:endParaRPr lang="en-US" altLang="ko-KR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/>
              <a:t>다양한 카드 수집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8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개요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3964" y="2555422"/>
            <a:ext cx="3739243" cy="1191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구성된 캐릭터 별로 각 턴마다 </a:t>
            </a:r>
            <a:endParaRPr lang="en-US" altLang="ko-KR" sz="1600" dirty="0"/>
          </a:p>
          <a:p>
            <a:pPr algn="ctr"/>
            <a:r>
              <a:rPr lang="ko-KR" altLang="en-US" sz="1600" dirty="0"/>
              <a:t>제약된 행동을 할 수 있음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6586" y="2555422"/>
            <a:ext cx="3739243" cy="1191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모든 캐릭터의 행동을 하나의 코스트로 관리함으로써 턴마다 코스트 분배에 대한 전략적 요소를 만듬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3964" y="4242708"/>
            <a:ext cx="3739243" cy="1191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각 턴 마다 새로운 카드를 </a:t>
            </a:r>
            <a:endParaRPr lang="en-US" altLang="ko-KR" sz="1600" dirty="0"/>
          </a:p>
          <a:p>
            <a:pPr algn="ctr"/>
            <a:r>
              <a:rPr lang="ko-KR" altLang="en-US" sz="1600" dirty="0"/>
              <a:t>한장 드로우함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16586" y="4242708"/>
            <a:ext cx="3739243" cy="1191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각 턴 마다 랜덤한 </a:t>
            </a:r>
            <a:r>
              <a:rPr lang="en-US" altLang="ko-KR" sz="1600" dirty="0"/>
              <a:t>4</a:t>
            </a:r>
            <a:r>
              <a:rPr lang="ko-KR" altLang="en-US" sz="1600" dirty="0"/>
              <a:t>장의 카드가 새롭게 드로우되며</a:t>
            </a:r>
            <a:r>
              <a:rPr lang="en-US" altLang="ko-KR" sz="1600" dirty="0"/>
              <a:t>,</a:t>
            </a:r>
            <a:r>
              <a:rPr lang="ko-KR" altLang="en-US" sz="1600" dirty="0"/>
              <a:t>해당 턴에서</a:t>
            </a:r>
            <a:r>
              <a:rPr lang="en-US" altLang="ko-KR" sz="1600" dirty="0"/>
              <a:t> </a:t>
            </a:r>
            <a:r>
              <a:rPr lang="ko-KR" altLang="en-US" sz="1600" dirty="0"/>
              <a:t>주어진카드로 가장 효율적인 행동을 요구함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5146221" y="4434569"/>
            <a:ext cx="1657350" cy="8082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드로우 시스템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98145" y="1808361"/>
            <a:ext cx="2130879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+mn-ea"/>
              </a:rPr>
              <a:t>기존 </a:t>
            </a:r>
            <a:r>
              <a:rPr lang="en-US" altLang="ko-KR" sz="2000" dirty="0">
                <a:latin typeface="+mn-ea"/>
              </a:rPr>
              <a:t>SRPG,TCG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20767" y="1808360"/>
            <a:ext cx="2130879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A.W.W.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069" y="4298701"/>
            <a:ext cx="540000" cy="54000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146221" y="2747283"/>
            <a:ext cx="1657350" cy="8082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코스트</a:t>
            </a:r>
            <a:endParaRPr lang="ko-KR" altLang="en-US" sz="14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069" y="2581002"/>
            <a:ext cx="540000" cy="54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16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2. </a:t>
            </a:r>
            <a:r>
              <a:rPr lang="ko-KR" altLang="en-US" b="1" dirty="0" smtClean="0"/>
              <a:t>중점 연구 사항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80996" y="1834385"/>
            <a:ext cx="2743201" cy="3994914"/>
            <a:chOff x="865413" y="1951264"/>
            <a:chExt cx="2743201" cy="3994914"/>
          </a:xfrm>
        </p:grpSpPr>
        <p:sp>
          <p:nvSpPr>
            <p:cNvPr id="6" name="Rectangle 5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/>
                <a:t>문서 작성</a:t>
              </a:r>
              <a:endParaRPr lang="en-US" altLang="ko-KR" b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 smtClean="0"/>
                <a:t>UX/UI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/>
                <a:t>레벨 디자인</a:t>
              </a:r>
              <a:endParaRPr lang="en-US" altLang="ko-KR" b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/>
                <a:t>밸런싱</a:t>
              </a:r>
              <a:endParaRPr lang="en-US" altLang="ko-KR" b="1" dirty="0" smtClean="0"/>
            </a:p>
            <a:p>
              <a:pPr marL="285750" indent="-285750">
                <a:buFont typeface="Arial" pitchFamily="34" charset="0"/>
                <a:buChar char="•"/>
              </a:pPr>
              <a:endParaRPr lang="en-US" altLang="ko-KR" dirty="0" smtClean="0"/>
            </a:p>
            <a:p>
              <a:pPr marL="285750" indent="-285750">
                <a:buFont typeface="Arial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기획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최영민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294740" y="1834385"/>
            <a:ext cx="2743201" cy="3994914"/>
            <a:chOff x="865413" y="1951264"/>
            <a:chExt cx="2743201" cy="3994914"/>
          </a:xfrm>
        </p:grpSpPr>
        <p:sp>
          <p:nvSpPr>
            <p:cNvPr id="26" name="Rectangle 25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 smtClean="0">
                  <a:solidFill>
                    <a:schemeClr val="tx1"/>
                  </a:solidFill>
                </a:rPr>
                <a:t>3D voxel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모델링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그래픽저작도구 사용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그래픽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최영민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208484" y="1834385"/>
            <a:ext cx="2743201" cy="3994914"/>
            <a:chOff x="865413" y="1951264"/>
            <a:chExt cx="2743201" cy="3994914"/>
          </a:xfrm>
        </p:grpSpPr>
        <p:sp>
          <p:nvSpPr>
            <p:cNvPr id="29" name="Rectangle 28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모바일 최적화 작업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색깔 메테리얼의 메테리얼 복사현상 해결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 smtClean="0">
                  <a:solidFill>
                    <a:schemeClr val="tx1"/>
                  </a:solidFill>
                </a:rPr>
                <a:t>UI depth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에 따른 드로우콜 증가 해결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쉐이더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,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파티클 적용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클라이언트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조지훈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122227" y="1834385"/>
            <a:ext cx="2743201" cy="3994914"/>
            <a:chOff x="865413" y="1951264"/>
            <a:chExt cx="2743201" cy="3994914"/>
          </a:xfrm>
        </p:grpSpPr>
        <p:sp>
          <p:nvSpPr>
            <p:cNvPr id="32" name="Rectangle 31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상용 모바일 게임 웹서버 구현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서버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이진수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561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3. </a:t>
            </a:r>
            <a:r>
              <a:rPr lang="ko-KR" altLang="en-US" b="1" dirty="0" smtClean="0"/>
              <a:t>개발 상황</a:t>
            </a:r>
            <a:r>
              <a:rPr lang="en-US" altLang="ko-KR" sz="3100" b="1" dirty="0" smtClean="0"/>
              <a:t> 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80996" y="1834385"/>
            <a:ext cx="2743201" cy="3994914"/>
            <a:chOff x="865413" y="1951264"/>
            <a:chExt cx="2743201" cy="3994914"/>
          </a:xfrm>
        </p:grpSpPr>
        <p:sp>
          <p:nvSpPr>
            <p:cNvPr id="6" name="Rectangle 5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메인 시스템 기획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캐릭터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스킬 기획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스토리 기획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챕터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스테이지 기획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 smtClean="0">
                  <a:solidFill>
                    <a:schemeClr val="tx1"/>
                  </a:solidFill>
                </a:rPr>
                <a:t>UX / UI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기획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endParaRPr lang="en-US" altLang="ko-KR" dirty="0" smtClean="0"/>
            </a:p>
            <a:p>
              <a:pPr marL="285750" indent="-285750">
                <a:buFont typeface="Arial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기획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최영민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294740" y="1834385"/>
            <a:ext cx="2743201" cy="3994914"/>
            <a:chOff x="865413" y="1951264"/>
            <a:chExt cx="2743201" cy="3994914"/>
          </a:xfrm>
        </p:grpSpPr>
        <p:sp>
          <p:nvSpPr>
            <p:cNvPr id="26" name="Rectangle 25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>
                  <a:solidFill>
                    <a:schemeClr val="tx1"/>
                  </a:solidFill>
                </a:rPr>
                <a:t>캐릭터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모델링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>
                  <a:solidFill>
                    <a:schemeClr val="tx1"/>
                  </a:solidFill>
                </a:rPr>
                <a:t>타일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모델링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조경물 모델링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 smtClean="0">
                  <a:solidFill>
                    <a:schemeClr val="tx1"/>
                  </a:solidFill>
                </a:rPr>
                <a:t>UI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제작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그래픽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최영민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208484" y="1834385"/>
            <a:ext cx="2743201" cy="3994914"/>
            <a:chOff x="865413" y="1951264"/>
            <a:chExt cx="2743201" cy="3994914"/>
          </a:xfrm>
        </p:grpSpPr>
        <p:sp>
          <p:nvSpPr>
            <p:cNvPr id="29" name="Rectangle 28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>
                  <a:solidFill>
                    <a:schemeClr val="tx1"/>
                  </a:solidFill>
                </a:rPr>
                <a:t>A* </a:t>
              </a:r>
              <a:r>
                <a:rPr lang="ko-KR" altLang="en-US" b="1" dirty="0">
                  <a:solidFill>
                    <a:schemeClr val="tx1"/>
                  </a:solidFill>
                </a:rPr>
                <a:t>길찾기 구현</a:t>
              </a:r>
              <a:r>
                <a:rPr lang="en-US" altLang="ko-KR" b="1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>
                  <a:solidFill>
                    <a:schemeClr val="tx1"/>
                  </a:solidFill>
                </a:rPr>
                <a:t>AI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구현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폰트시스템 구현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이펙트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사운드 </a:t>
              </a:r>
              <a:r>
                <a:rPr lang="ko-KR" altLang="en-US" b="1" dirty="0">
                  <a:solidFill>
                    <a:schemeClr val="tx1"/>
                  </a:solidFill>
                </a:rPr>
                <a:t>구현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 smtClean="0">
                  <a:solidFill>
                    <a:schemeClr val="tx1"/>
                  </a:solidFill>
                </a:rPr>
                <a:t>XML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b="1" dirty="0">
                  <a:solidFill>
                    <a:schemeClr val="tx1"/>
                  </a:solidFill>
                </a:rPr>
                <a:t>파일입출력 구현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기획된 게임로직 구현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맵툴 </a:t>
              </a:r>
              <a:r>
                <a:rPr lang="ko-KR" altLang="en-US" b="1" dirty="0">
                  <a:solidFill>
                    <a:schemeClr val="tx1"/>
                  </a:solidFill>
                </a:rPr>
                <a:t>구현 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클라이언트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조지훈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122227" y="1834385"/>
            <a:ext cx="2743201" cy="3994914"/>
            <a:chOff x="865413" y="1951264"/>
            <a:chExt cx="2743201" cy="3994914"/>
          </a:xfrm>
        </p:grpSpPr>
        <p:sp>
          <p:nvSpPr>
            <p:cNvPr id="32" name="Rectangle 31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>
                  <a:solidFill>
                    <a:schemeClr val="tx1"/>
                  </a:solidFill>
                </a:rPr>
                <a:t>DB </a:t>
              </a:r>
              <a:r>
                <a:rPr lang="ko-KR" altLang="en-US" b="1" dirty="0">
                  <a:solidFill>
                    <a:schemeClr val="tx1"/>
                  </a:solidFill>
                </a:rPr>
                <a:t>설계 및 구현 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웹서버 구현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서버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이진수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79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4. </a:t>
            </a:r>
            <a:r>
              <a:rPr lang="ko-KR" altLang="en-US" b="1" dirty="0" smtClean="0"/>
              <a:t>추후 보완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추가 개발점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80996" y="1834385"/>
            <a:ext cx="2743201" cy="3994914"/>
            <a:chOff x="865413" y="1951264"/>
            <a:chExt cx="2743201" cy="3994914"/>
          </a:xfrm>
        </p:grpSpPr>
        <p:sp>
          <p:nvSpPr>
            <p:cNvPr id="19" name="Rectangle 18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 smtClean="0"/>
                <a:t>UX/UI </a:t>
              </a:r>
              <a:r>
                <a:rPr lang="ko-KR" altLang="en-US" b="1" dirty="0"/>
                <a:t>기획서 작성</a:t>
              </a:r>
              <a:endParaRPr lang="en-US" altLang="ko-KR" b="1" dirty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/>
                <a:t>사운드</a:t>
              </a:r>
              <a:r>
                <a:rPr lang="en-US" altLang="ko-KR" b="1" dirty="0"/>
                <a:t>,</a:t>
              </a:r>
              <a:r>
                <a:rPr lang="ko-KR" altLang="en-US" b="1" dirty="0"/>
                <a:t>이펙트</a:t>
              </a:r>
              <a:r>
                <a:rPr lang="en-US" altLang="ko-KR" b="1" dirty="0"/>
                <a:t>,</a:t>
              </a:r>
              <a:r>
                <a:rPr lang="ko-KR" altLang="en-US" b="1" dirty="0"/>
                <a:t>애니메이션 </a:t>
              </a:r>
              <a:r>
                <a:rPr lang="ko-KR" altLang="en-US" b="1" dirty="0" smtClean="0"/>
                <a:t>기획</a:t>
              </a:r>
              <a:endParaRPr lang="en-US" altLang="ko-KR" b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/>
                <a:t>레벨 디자인</a:t>
              </a:r>
              <a:r>
                <a:rPr lang="en-US" altLang="ko-KR" b="1" dirty="0" smtClean="0"/>
                <a:t> 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 smtClean="0"/>
                <a:t>BM</a:t>
              </a:r>
              <a:r>
                <a:rPr lang="ko-KR" altLang="en-US" b="1" dirty="0" smtClean="0"/>
                <a:t> 재설계</a:t>
              </a:r>
              <a:endParaRPr lang="en-US" altLang="ko-KR" b="1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기획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최영민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94740" y="1834385"/>
            <a:ext cx="2743201" cy="3994914"/>
            <a:chOff x="865413" y="1951264"/>
            <a:chExt cx="2743201" cy="3994914"/>
          </a:xfrm>
        </p:grpSpPr>
        <p:sp>
          <p:nvSpPr>
            <p:cNvPr id="22" name="Rectangle 21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애니메이션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 smtClean="0">
                  <a:solidFill>
                    <a:schemeClr val="tx1"/>
                  </a:solidFill>
                </a:rPr>
                <a:t>UI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디자인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추가 조경물</a:t>
              </a:r>
              <a:endParaRPr lang="en-US" altLang="ko-KR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그래픽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최영민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208484" y="1834385"/>
            <a:ext cx="2743201" cy="3994914"/>
            <a:chOff x="865413" y="1951264"/>
            <a:chExt cx="2743201" cy="3994914"/>
          </a:xfrm>
        </p:grpSpPr>
        <p:sp>
          <p:nvSpPr>
            <p:cNvPr id="25" name="Rectangle 24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스킬 로직 구현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보스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AI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구현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드로우콜 저하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디버깅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클라이언트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조지훈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122227" y="1834385"/>
            <a:ext cx="2743201" cy="3994914"/>
            <a:chOff x="865413" y="1951264"/>
            <a:chExt cx="2743201" cy="3994914"/>
          </a:xfrm>
        </p:grpSpPr>
        <p:sp>
          <p:nvSpPr>
            <p:cNvPr id="28" name="Rectangle 27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대전시스템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DB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설</a:t>
              </a:r>
              <a:r>
                <a:rPr lang="ko-KR" altLang="en-US" b="1" dirty="0">
                  <a:solidFill>
                    <a:schemeClr val="tx1"/>
                  </a:solidFill>
                </a:rPr>
                <a:t>계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유저 </a:t>
              </a:r>
              <a:r>
                <a:rPr lang="ko-KR" altLang="en-US" b="1" dirty="0">
                  <a:solidFill>
                    <a:schemeClr val="tx1"/>
                  </a:solidFill>
                </a:rPr>
                <a:t>분석 </a:t>
              </a:r>
              <a:r>
                <a:rPr lang="en-US" altLang="ko-KR" b="1" dirty="0">
                  <a:solidFill>
                    <a:schemeClr val="tx1"/>
                  </a:solidFill>
                </a:rPr>
                <a:t>DB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설</a:t>
              </a:r>
              <a:r>
                <a:rPr lang="ko-KR" altLang="en-US" b="1" dirty="0">
                  <a:solidFill>
                    <a:schemeClr val="tx1"/>
                  </a:solidFill>
                </a:rPr>
                <a:t>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서버 보안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 smtClean="0">
                  <a:solidFill>
                    <a:schemeClr val="tx1"/>
                  </a:solidFill>
                </a:rPr>
                <a:t>IBM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클라우드 서버  연계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서버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이진수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013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5. </a:t>
            </a:r>
            <a:r>
              <a:rPr lang="ko-KR" altLang="en-US" b="1" dirty="0"/>
              <a:t>개발 환경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pSp>
        <p:nvGrpSpPr>
          <p:cNvPr id="5" name="Group 4"/>
          <p:cNvGrpSpPr/>
          <p:nvPr/>
        </p:nvGrpSpPr>
        <p:grpSpPr>
          <a:xfrm>
            <a:off x="1852196" y="4571255"/>
            <a:ext cx="2882520" cy="1444926"/>
            <a:chOff x="160663" y="4533987"/>
            <a:chExt cx="2882520" cy="144492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282" y="4533987"/>
              <a:ext cx="1899283" cy="92070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60663" y="5671136"/>
              <a:ext cx="28825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https://ko.wikipedia.org/wiki/PHP</a:t>
              </a:r>
              <a:endParaRPr lang="ko-KR" altLang="en-US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28842" y="2415768"/>
            <a:ext cx="2745727" cy="1275550"/>
            <a:chOff x="229059" y="2359484"/>
            <a:chExt cx="2745727" cy="127555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059" y="2359484"/>
              <a:ext cx="2745727" cy="823718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59911" y="3327257"/>
              <a:ext cx="248402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http://unity3d.com/kr/unity</a:t>
              </a:r>
              <a:endParaRPr lang="ko-KR" altLang="en-US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056357" y="1656967"/>
            <a:ext cx="2556285" cy="1388360"/>
            <a:chOff x="3585723" y="2246674"/>
            <a:chExt cx="2556285" cy="138836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5723" y="2246674"/>
              <a:ext cx="2556285" cy="104933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671167" y="3327257"/>
              <a:ext cx="23853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http://www.minddesk.com/</a:t>
              </a:r>
              <a:endParaRPr lang="ko-KR" altLang="en-US" sz="1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758165" y="2267987"/>
            <a:ext cx="2427268" cy="1571112"/>
            <a:chOff x="6382701" y="2063922"/>
            <a:chExt cx="2427268" cy="157111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0290" y="2063922"/>
              <a:ext cx="1232091" cy="1232091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6382701" y="3327257"/>
              <a:ext cx="24272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http://www.ibm.com/us-en/</a:t>
              </a:r>
              <a:endParaRPr lang="ko-KR" altLang="en-US" sz="1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995154" y="4504051"/>
            <a:ext cx="2145139" cy="1579335"/>
            <a:chOff x="6439007" y="4374278"/>
            <a:chExt cx="2145139" cy="157933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460" y="4374278"/>
              <a:ext cx="2088232" cy="1080414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6439007" y="5645836"/>
              <a:ext cx="21451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https://www.mysql.com/</a:t>
              </a:r>
              <a:endParaRPr lang="ko-KR" altLang="en-US" sz="14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379947" y="3173433"/>
            <a:ext cx="3583673" cy="1810072"/>
            <a:chOff x="5594668" y="76064"/>
            <a:chExt cx="3583673" cy="1810072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8412" y="76064"/>
              <a:ext cx="1656184" cy="1656184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5594668" y="1578359"/>
              <a:ext cx="35836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http://www.microsoft.com/en-us/windows</a:t>
              </a:r>
              <a:endParaRPr lang="ko-KR" altLang="en-US" sz="1400" dirty="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13" y="5226290"/>
            <a:ext cx="2963949" cy="1098637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5196825" y="6236093"/>
            <a:ext cx="21730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https://bitbucket.org/</a:t>
            </a:r>
            <a:endParaRPr lang="ko-KR" altLang="en-US" sz="160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31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6. </a:t>
            </a:r>
            <a:r>
              <a:rPr lang="ko-KR" altLang="en-US" b="1" dirty="0"/>
              <a:t>개발 일정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37" y="1510393"/>
            <a:ext cx="10146726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5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340</Words>
  <Application>Microsoft Office PowerPoint</Application>
  <PresentationFormat>사용자 지정</PresentationFormat>
  <Paragraphs>134</Paragraphs>
  <Slides>12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목차</vt:lpstr>
      <vt:lpstr>1. 개요 </vt:lpstr>
      <vt:lpstr>1. 개요</vt:lpstr>
      <vt:lpstr> 2. 중점 연구 사항 </vt:lpstr>
      <vt:lpstr> 3. 개발 상황  </vt:lpstr>
      <vt:lpstr> 4. 추후 보완,추가 개발점 </vt:lpstr>
      <vt:lpstr> 5. 개발 환경 </vt:lpstr>
      <vt:lpstr> 6. 개발 일정 </vt:lpstr>
      <vt:lpstr> 7. 데모시연  </vt:lpstr>
      <vt:lpstr>PowerPoint 프레젠테이션</vt:lpstr>
      <vt:lpstr> 5. 개발 미흡점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JINSOO LEE</dc:creator>
  <cp:lastModifiedBy>pc1</cp:lastModifiedBy>
  <cp:revision>47</cp:revision>
  <dcterms:created xsi:type="dcterms:W3CDTF">2016-04-27T05:01:44Z</dcterms:created>
  <dcterms:modified xsi:type="dcterms:W3CDTF">2016-05-12T13:44:27Z</dcterms:modified>
</cp:coreProperties>
</file>