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36004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04" y="12168"/>
      </p:cViewPr>
      <p:guideLst>
        <p:guide orient="horz" pos="113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184734"/>
            <a:ext cx="5829300" cy="771763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402550"/>
            <a:ext cx="480060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7567613"/>
            <a:ext cx="1157288" cy="1612868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7567613"/>
            <a:ext cx="3357563" cy="1612868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23136228"/>
            <a:ext cx="5829300" cy="71508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15260246"/>
            <a:ext cx="5829300" cy="78759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44105513"/>
            <a:ext cx="2257425" cy="12474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44105513"/>
            <a:ext cx="2257425" cy="12474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41850"/>
            <a:ext cx="6172200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059343"/>
            <a:ext cx="3030141" cy="3358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1418094"/>
            <a:ext cx="3030141" cy="2074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8059343"/>
            <a:ext cx="3031331" cy="33587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1418094"/>
            <a:ext cx="3031331" cy="2074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4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1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33512"/>
            <a:ext cx="2256235" cy="6100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1433515"/>
            <a:ext cx="3833813" cy="30728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7534278"/>
            <a:ext cx="2256235" cy="246280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25203150"/>
            <a:ext cx="4114800" cy="2975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3217069"/>
            <a:ext cx="4114800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28178524"/>
            <a:ext cx="4114800" cy="42255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9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441850"/>
            <a:ext cx="6172200" cy="600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401053"/>
            <a:ext cx="6172200" cy="2376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33370840"/>
            <a:ext cx="1600200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B913-99EA-4134-8CC2-F8192E28F65C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33370840"/>
            <a:ext cx="2171700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33370840"/>
            <a:ext cx="1600200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AAF3-C144-4CED-91A7-105D0A53E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6712" y="51065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로그인 창 팝업</a:t>
            </a:r>
            <a:endParaRPr lang="ko-KR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6712" y="151241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712" y="262202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로비 팝업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6712" y="374466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인사말 팝업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6712" y="496880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카드설정 버튼 강조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6712" y="619293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카드설정 팝업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6712" y="748908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7. </a:t>
            </a:r>
            <a:r>
              <a:rPr lang="ko-KR" altLang="en-US" dirty="0" smtClean="0"/>
              <a:t>카드설정 시스템 간단한 소개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2842" y="866571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8. </a:t>
            </a:r>
            <a:r>
              <a:rPr lang="ko-KR" altLang="en-US" dirty="0" smtClean="0"/>
              <a:t>선택한 카드란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6712" y="979333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9. </a:t>
            </a:r>
            <a:r>
              <a:rPr lang="ko-KR" altLang="en-US" dirty="0" smtClean="0"/>
              <a:t>활성화된 카드란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6712" y="1094546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10. </a:t>
            </a:r>
            <a:r>
              <a:rPr lang="ko-KR" altLang="en-US" dirty="0" smtClean="0"/>
              <a:t>비활성화 카드란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6712" y="1202558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 </a:t>
            </a:r>
            <a:r>
              <a:rPr lang="ko-KR" altLang="en-US" dirty="0" smtClean="0"/>
              <a:t>활성화된 소환수 카드 선택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6712" y="1310570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12. </a:t>
            </a:r>
            <a:r>
              <a:rPr lang="ko-KR" altLang="en-US" dirty="0" smtClean="0"/>
              <a:t>활성화된 마법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 선택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2842" y="1425783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13. </a:t>
            </a:r>
            <a:r>
              <a:rPr lang="ko-KR" altLang="en-US" dirty="0" smtClean="0"/>
              <a:t>나가기 버튼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6712" y="1555397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14. </a:t>
            </a:r>
            <a:r>
              <a:rPr lang="ko-KR" altLang="en-US" dirty="0" smtClean="0"/>
              <a:t>전투시작 버튼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36712" y="1692213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15. </a:t>
            </a:r>
            <a:r>
              <a:rPr lang="ko-KR" altLang="en-US" dirty="0" smtClean="0"/>
              <a:t>전투시작 버튼 선택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35918" y="1829028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16. </a:t>
            </a:r>
            <a:r>
              <a:rPr lang="ko-KR" altLang="en-US" dirty="0" smtClean="0"/>
              <a:t>퀘스트창 팝업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36712" y="195864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17. HUD,UI </a:t>
            </a:r>
            <a:r>
              <a:rPr lang="ko-KR" altLang="en-US" dirty="0" smtClean="0"/>
              <a:t>설명 팝업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35918" y="2095457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18. </a:t>
            </a:r>
            <a:r>
              <a:rPr lang="ko-KR" altLang="en-US" dirty="0" smtClean="0"/>
              <a:t>이동버튼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36712" y="2232273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19. </a:t>
            </a:r>
            <a:r>
              <a:rPr lang="ko-KR" altLang="en-US" dirty="0" smtClean="0"/>
              <a:t>이동위치 선택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5918" y="2347485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20. </a:t>
            </a:r>
            <a:r>
              <a:rPr lang="ko-KR" altLang="en-US" dirty="0" smtClean="0"/>
              <a:t>플레이어 턴 종료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 변경 알림</a:t>
            </a:r>
            <a:endParaRPr lang="ko-KR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6712" y="2477100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21. </a:t>
            </a:r>
            <a:r>
              <a:rPr lang="ko-KR" altLang="en-US" dirty="0" smtClean="0"/>
              <a:t>적 상태 표시 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35918" y="2606714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22.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5918" y="2728422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23. AI </a:t>
            </a:r>
            <a:r>
              <a:rPr lang="ko-KR" altLang="en-US" dirty="0" smtClean="0"/>
              <a:t>턴 종료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 변경 알림</a:t>
            </a:r>
            <a:endParaRPr lang="ko-KR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6712" y="2848783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24. </a:t>
            </a:r>
            <a:r>
              <a:rPr lang="ko-KR" altLang="en-US" dirty="0" smtClean="0"/>
              <a:t>공격버튼 강조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6712" y="2966754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25. </a:t>
            </a:r>
            <a:r>
              <a:rPr lang="ko-KR" altLang="en-US" dirty="0" smtClean="0"/>
              <a:t>공격대상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36712" y="3096369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26. </a:t>
            </a:r>
            <a:r>
              <a:rPr lang="ko-KR" altLang="en-US" dirty="0" smtClean="0"/>
              <a:t>남은 코스트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35918" y="321878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27. </a:t>
            </a:r>
            <a:r>
              <a:rPr lang="ko-KR" altLang="en-US" dirty="0" smtClean="0"/>
              <a:t>턴종료 버튼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35918" y="3333995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28. </a:t>
            </a:r>
            <a:r>
              <a:rPr lang="ko-KR" altLang="en-US" dirty="0" smtClean="0"/>
              <a:t>플레이어 턴 종료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 변경 알림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35918" y="3449208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29.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0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6712" y="51065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30.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6712" y="15844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31. AI </a:t>
            </a:r>
            <a:r>
              <a:rPr lang="ko-KR" altLang="en-US" dirty="0" smtClean="0"/>
              <a:t>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턴변경 알림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712" y="266454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32. </a:t>
            </a:r>
            <a:r>
              <a:rPr lang="ko-KR" altLang="en-US" dirty="0" smtClean="0"/>
              <a:t>카드덱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6712" y="381667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33</a:t>
            </a:r>
            <a:r>
              <a:rPr lang="en-US" altLang="ko-KR" smtClean="0"/>
              <a:t>. </a:t>
            </a:r>
            <a:r>
              <a:rPr lang="ko-KR" altLang="en-US" dirty="0" smtClean="0"/>
              <a:t>소환수 카드 선택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6712" y="489679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34. </a:t>
            </a:r>
            <a:r>
              <a:rPr lang="ko-KR" altLang="en-US" dirty="0" smtClean="0"/>
              <a:t>소환 위치 선택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6712" y="593846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35. 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턴변경 알림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6712" y="6985026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36. AI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6712" y="8029142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37. AI </a:t>
            </a:r>
            <a:r>
              <a:rPr lang="ko-KR" altLang="en-US" dirty="0" smtClean="0"/>
              <a:t>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턴변경 알림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6712" y="921727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38. </a:t>
            </a:r>
            <a:r>
              <a:rPr lang="ko-KR" altLang="en-US" dirty="0" smtClean="0"/>
              <a:t>소환된 개체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6712" y="10441410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39. </a:t>
            </a:r>
            <a:r>
              <a:rPr lang="ko-KR" altLang="en-US" dirty="0" smtClean="0"/>
              <a:t>소환된 개체 이동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6712" y="11737554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39. </a:t>
            </a:r>
            <a:r>
              <a:rPr lang="ko-KR" altLang="en-US" dirty="0" smtClean="0"/>
              <a:t>소환된 개체 공격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6712" y="1303369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40. </a:t>
            </a:r>
            <a:r>
              <a:rPr lang="ko-KR" altLang="en-US" dirty="0" smtClean="0"/>
              <a:t>플레이어 본 개체 선택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6712" y="1411381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41. </a:t>
            </a:r>
            <a:r>
              <a:rPr lang="ko-KR" altLang="en-US" dirty="0" smtClean="0"/>
              <a:t>마법카드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36712" y="1519393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42. </a:t>
            </a:r>
            <a:r>
              <a:rPr lang="ko-KR" altLang="en-US" dirty="0" smtClean="0"/>
              <a:t>마법 발동 위치 선택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36712" y="16274058"/>
            <a:ext cx="52565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43. </a:t>
            </a:r>
            <a:r>
              <a:rPr lang="ko-KR" altLang="en-US" dirty="0" smtClean="0"/>
              <a:t>퀘스트 완료 팝업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튜토리얼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276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13</cp:revision>
  <dcterms:created xsi:type="dcterms:W3CDTF">2016-05-02T02:25:37Z</dcterms:created>
  <dcterms:modified xsi:type="dcterms:W3CDTF">2016-05-02T08:20:35Z</dcterms:modified>
</cp:coreProperties>
</file>