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9" r:id="rId5"/>
    <p:sldId id="270" r:id="rId6"/>
    <p:sldId id="259" r:id="rId7"/>
    <p:sldId id="260" r:id="rId8"/>
    <p:sldId id="272" r:id="rId9"/>
    <p:sldId id="271" r:id="rId10"/>
    <p:sldId id="273" r:id="rId11"/>
    <p:sldId id="274" r:id="rId12"/>
    <p:sldId id="275" r:id="rId13"/>
    <p:sldId id="276" r:id="rId14"/>
    <p:sldId id="277" r:id="rId15"/>
    <p:sldId id="278" r:id="rId16"/>
    <p:sldId id="264" r:id="rId17"/>
    <p:sldId id="279" r:id="rId18"/>
    <p:sldId id="265" r:id="rId19"/>
    <p:sldId id="280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972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-49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26C7E-36B6-4FA0-940B-3F9D4F675FBE}" type="datetimeFigureOut">
              <a:rPr lang="ko-KR" altLang="en-US" smtClean="0"/>
              <a:t>2016-05-09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020C-1606-4BED-91BA-A6230104B3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6081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26C7E-36B6-4FA0-940B-3F9D4F675FBE}" type="datetimeFigureOut">
              <a:rPr lang="ko-KR" altLang="en-US" smtClean="0"/>
              <a:t>2016-05-09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020C-1606-4BED-91BA-A6230104B3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7886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26C7E-36B6-4FA0-940B-3F9D4F675FBE}" type="datetimeFigureOut">
              <a:rPr lang="ko-KR" altLang="en-US" smtClean="0"/>
              <a:t>2016-05-09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020C-1606-4BED-91BA-A6230104B3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740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26C7E-36B6-4FA0-940B-3F9D4F675FBE}" type="datetimeFigureOut">
              <a:rPr lang="ko-KR" altLang="en-US" smtClean="0"/>
              <a:t>2016-05-09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020C-1606-4BED-91BA-A6230104B3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5679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26C7E-36B6-4FA0-940B-3F9D4F675FBE}" type="datetimeFigureOut">
              <a:rPr lang="ko-KR" altLang="en-US" smtClean="0"/>
              <a:t>2016-05-09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020C-1606-4BED-91BA-A6230104B3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158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26C7E-36B6-4FA0-940B-3F9D4F675FBE}" type="datetimeFigureOut">
              <a:rPr lang="ko-KR" altLang="en-US" smtClean="0"/>
              <a:t>2016-05-09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020C-1606-4BED-91BA-A6230104B3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2397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26C7E-36B6-4FA0-940B-3F9D4F675FBE}" type="datetimeFigureOut">
              <a:rPr lang="ko-KR" altLang="en-US" smtClean="0"/>
              <a:t>2016-05-09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020C-1606-4BED-91BA-A6230104B3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1355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26C7E-36B6-4FA0-940B-3F9D4F675FBE}" type="datetimeFigureOut">
              <a:rPr lang="ko-KR" altLang="en-US" smtClean="0"/>
              <a:t>2016-05-09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020C-1606-4BED-91BA-A6230104B3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6133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26C7E-36B6-4FA0-940B-3F9D4F675FBE}" type="datetimeFigureOut">
              <a:rPr lang="ko-KR" altLang="en-US" smtClean="0"/>
              <a:t>2016-05-09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020C-1606-4BED-91BA-A6230104B3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4799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26C7E-36B6-4FA0-940B-3F9D4F675FBE}" type="datetimeFigureOut">
              <a:rPr lang="ko-KR" altLang="en-US" smtClean="0"/>
              <a:t>2016-05-09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020C-1606-4BED-91BA-A6230104B3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5496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26C7E-36B6-4FA0-940B-3F9D4F675FBE}" type="datetimeFigureOut">
              <a:rPr lang="ko-KR" altLang="en-US" smtClean="0"/>
              <a:t>2016-05-09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020C-1606-4BED-91BA-A6230104B3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1303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3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26C7E-36B6-4FA0-940B-3F9D4F675FBE}" type="datetimeFigureOut">
              <a:rPr lang="ko-KR" altLang="en-US" smtClean="0"/>
              <a:t>2016-05-09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FC020C-1606-4BED-91BA-A6230104B3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3418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jpe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gi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5486400" y="4989505"/>
            <a:ext cx="6400800" cy="1752600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ko-KR" altLang="en-US" dirty="0">
                <a:solidFill>
                  <a:schemeClr val="tx1"/>
                </a:solidFill>
              </a:rPr>
              <a:t>                       졸업연구 중간발표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b="1" i="1" u="sng" dirty="0">
                <a:solidFill>
                  <a:schemeClr val="tx1"/>
                </a:solidFill>
              </a:rPr>
              <a:t>Prof. </a:t>
            </a:r>
            <a:r>
              <a:rPr lang="ko-KR" altLang="en-US" b="1" i="1" u="sng" dirty="0">
                <a:solidFill>
                  <a:schemeClr val="tx1"/>
                </a:solidFill>
              </a:rPr>
              <a:t>김경철</a:t>
            </a:r>
            <a:endParaRPr lang="en-US" altLang="ko-KR" b="1" i="1" u="sng" dirty="0">
              <a:solidFill>
                <a:schemeClr val="tx1"/>
              </a:solidFill>
            </a:endParaRPr>
          </a:p>
          <a:p>
            <a:pPr algn="r"/>
            <a:r>
              <a:rPr lang="ko-KR" altLang="en-US" b="1" dirty="0">
                <a:solidFill>
                  <a:schemeClr val="tx1"/>
                </a:solidFill>
              </a:rPr>
              <a:t>최영민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r"/>
            <a:r>
              <a:rPr lang="ko-KR" altLang="en-US" b="1" dirty="0">
                <a:solidFill>
                  <a:schemeClr val="tx1"/>
                </a:solidFill>
              </a:rPr>
              <a:t>이진수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r"/>
            <a:r>
              <a:rPr lang="ko-KR" altLang="en-US" b="1" dirty="0">
                <a:solidFill>
                  <a:schemeClr val="tx1"/>
                </a:solidFill>
              </a:rPr>
              <a:t>조지훈</a:t>
            </a:r>
          </a:p>
        </p:txBody>
      </p:sp>
    </p:spTree>
    <p:extLst>
      <p:ext uri="{BB962C8B-B14F-4D97-AF65-F5344CB8AC3E}">
        <p14:creationId xmlns:p14="http://schemas.microsoft.com/office/powerpoint/2010/main" val="3442759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b="1" dirty="0"/>
              <a:t/>
            </a:r>
            <a:br>
              <a:rPr lang="en-US" altLang="ko-KR" b="1" dirty="0"/>
            </a:br>
            <a:r>
              <a:rPr lang="en-US" altLang="ko-KR" b="1" dirty="0"/>
              <a:t>4-2. </a:t>
            </a:r>
            <a:r>
              <a:rPr lang="ko-KR" altLang="en-US" b="1" dirty="0"/>
              <a:t>기획</a:t>
            </a:r>
            <a:r>
              <a:rPr lang="en-US" altLang="ko-KR" b="1" dirty="0"/>
              <a:t>,</a:t>
            </a:r>
            <a:r>
              <a:rPr lang="ko-KR" altLang="en-US" b="1" dirty="0"/>
              <a:t>그래픽 개발 상황 </a:t>
            </a:r>
            <a:r>
              <a:rPr lang="en-US" altLang="ko-KR" b="1" dirty="0"/>
              <a:t>– </a:t>
            </a:r>
            <a:r>
              <a:rPr lang="ko-KR" altLang="en-US" sz="3100" b="1" dirty="0"/>
              <a:t>최영민</a:t>
            </a:r>
            <a:r>
              <a:rPr lang="en-US" altLang="ko-KR" b="1" dirty="0"/>
              <a:t/>
            </a:r>
            <a:br>
              <a:rPr lang="en-US" altLang="ko-KR" b="1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366829" cy="4865462"/>
          </a:xfrm>
        </p:spPr>
        <p:txBody>
          <a:bodyPr>
            <a:normAutofit/>
          </a:bodyPr>
          <a:lstStyle/>
          <a:p>
            <a:r>
              <a:rPr lang="ko-KR" altLang="en-US" b="1" dirty="0"/>
              <a:t>메인 시스템 기획</a:t>
            </a:r>
            <a:endParaRPr lang="en-US" altLang="ko-KR" b="1" dirty="0"/>
          </a:p>
          <a:p>
            <a:r>
              <a:rPr lang="ko-KR" altLang="en-US" b="1" dirty="0"/>
              <a:t>스토리라인 기획</a:t>
            </a:r>
            <a:endParaRPr lang="en-US" altLang="ko-KR" b="1" dirty="0"/>
          </a:p>
          <a:p>
            <a:r>
              <a:rPr lang="ko-KR" altLang="en-US" b="1" dirty="0"/>
              <a:t>챕터</a:t>
            </a:r>
            <a:r>
              <a:rPr lang="en-US" altLang="ko-KR" b="1" dirty="0"/>
              <a:t>/</a:t>
            </a:r>
            <a:r>
              <a:rPr lang="ko-KR" altLang="en-US" b="1" dirty="0"/>
              <a:t>스테이지 비트차트 기획</a:t>
            </a:r>
            <a:endParaRPr lang="en-US" altLang="ko-KR" b="1" dirty="0"/>
          </a:p>
          <a:p>
            <a:r>
              <a:rPr lang="en-US" altLang="ko-KR" b="1" dirty="0"/>
              <a:t>UX/UI </a:t>
            </a:r>
            <a:r>
              <a:rPr lang="ko-KR" altLang="en-US" b="1" dirty="0"/>
              <a:t>기획후 피드백을 받아 개선중</a:t>
            </a:r>
            <a:endParaRPr lang="en-US" altLang="ko-KR" b="1" dirty="0"/>
          </a:p>
          <a:p>
            <a:pPr marL="0" indent="0">
              <a:buNone/>
            </a:pPr>
            <a:r>
              <a:rPr lang="en-US" altLang="ko-KR" b="1" dirty="0"/>
              <a:t>------------------------------------------------------</a:t>
            </a:r>
          </a:p>
          <a:p>
            <a:r>
              <a:rPr lang="ko-KR" altLang="en-US" b="1" dirty="0"/>
              <a:t>캐릭터 모델링완료</a:t>
            </a:r>
            <a:endParaRPr lang="en-US" altLang="ko-KR" b="1" dirty="0"/>
          </a:p>
          <a:p>
            <a:r>
              <a:rPr lang="ko-KR" altLang="en-US" b="1" dirty="0"/>
              <a:t>타일 모델링완료</a:t>
            </a:r>
            <a:endParaRPr lang="en-US" altLang="ko-KR" b="1" dirty="0"/>
          </a:p>
          <a:p>
            <a:r>
              <a:rPr lang="ko-KR" altLang="en-US" b="1" dirty="0"/>
              <a:t>조경오브젝트 </a:t>
            </a:r>
            <a:r>
              <a:rPr lang="en-US" altLang="ko-KR" b="1" dirty="0"/>
              <a:t>80%</a:t>
            </a:r>
            <a:r>
              <a:rPr lang="ko-KR" altLang="en-US" b="1" dirty="0"/>
              <a:t>이상 제작</a:t>
            </a:r>
            <a:endParaRPr lang="en-US" altLang="ko-KR" b="1" dirty="0"/>
          </a:p>
          <a:p>
            <a:r>
              <a:rPr lang="en-US" altLang="ko-KR" b="1" dirty="0"/>
              <a:t>UI </a:t>
            </a:r>
            <a:r>
              <a:rPr lang="ko-KR" altLang="en-US" b="1" dirty="0"/>
              <a:t>제작중</a:t>
            </a:r>
            <a:endParaRPr lang="en-US" altLang="ko-KR" b="1" dirty="0"/>
          </a:p>
          <a:p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3845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b="1" dirty="0"/>
              <a:t/>
            </a:r>
            <a:br>
              <a:rPr lang="en-US" altLang="ko-KR" b="1" dirty="0"/>
            </a:br>
            <a:r>
              <a:rPr lang="en-US" altLang="ko-KR" b="1" dirty="0"/>
              <a:t>4-2.</a:t>
            </a:r>
            <a:r>
              <a:rPr lang="ko-KR" altLang="en-US" b="1" dirty="0"/>
              <a:t> 기획</a:t>
            </a:r>
            <a:r>
              <a:rPr lang="en-US" altLang="ko-KR" b="1" dirty="0"/>
              <a:t>,</a:t>
            </a:r>
            <a:r>
              <a:rPr lang="ko-KR" altLang="en-US" b="1" dirty="0"/>
              <a:t>그래픽 개발 미흡점 </a:t>
            </a:r>
            <a:r>
              <a:rPr lang="en-US" altLang="ko-KR" b="1" dirty="0"/>
              <a:t>– </a:t>
            </a:r>
            <a:r>
              <a:rPr lang="ko-KR" altLang="en-US" sz="3100" b="1" dirty="0"/>
              <a:t>최영민</a:t>
            </a:r>
            <a:r>
              <a:rPr lang="en-US" altLang="ko-KR" b="1" dirty="0"/>
              <a:t/>
            </a:r>
            <a:br>
              <a:rPr lang="en-US" altLang="ko-KR" b="1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366829" cy="4865462"/>
          </a:xfrm>
        </p:spPr>
        <p:txBody>
          <a:bodyPr>
            <a:normAutofit/>
          </a:bodyPr>
          <a:lstStyle/>
          <a:p>
            <a:r>
              <a:rPr lang="ko-KR" altLang="en-US" b="1" dirty="0"/>
              <a:t>개별 시스템 문서 작성 미흡</a:t>
            </a:r>
            <a:endParaRPr lang="en-US" altLang="ko-KR" b="1" dirty="0"/>
          </a:p>
          <a:p>
            <a:r>
              <a:rPr lang="en-US" altLang="ko-KR" b="1" dirty="0"/>
              <a:t>UX/UI </a:t>
            </a:r>
            <a:r>
              <a:rPr lang="ko-KR" altLang="en-US" b="1" dirty="0"/>
              <a:t>기획 미흡</a:t>
            </a:r>
            <a:endParaRPr lang="en-US" altLang="ko-KR" b="1" dirty="0"/>
          </a:p>
          <a:p>
            <a:r>
              <a:rPr lang="ko-KR" altLang="en-US" b="1" dirty="0"/>
              <a:t>기획 문서 폼 정립 미흡</a:t>
            </a:r>
            <a:endParaRPr lang="en-US" altLang="ko-KR" b="1" dirty="0"/>
          </a:p>
          <a:p>
            <a:r>
              <a:rPr lang="ko-KR" altLang="en-US" b="1" dirty="0"/>
              <a:t>디테일에 대한 기획 미흡</a:t>
            </a:r>
            <a:endParaRPr lang="en-US" altLang="ko-KR" b="1" dirty="0"/>
          </a:p>
          <a:p>
            <a:pPr marL="0" indent="0">
              <a:buNone/>
            </a:pPr>
            <a:r>
              <a:rPr lang="en-US" altLang="ko-KR" b="1" dirty="0"/>
              <a:t>-----------------------------------------------------</a:t>
            </a:r>
          </a:p>
          <a:p>
            <a:r>
              <a:rPr lang="ko-KR" altLang="en-US" b="1" dirty="0"/>
              <a:t>애니메이션의 부재</a:t>
            </a:r>
            <a:endParaRPr lang="en-US" altLang="ko-KR" b="1" dirty="0"/>
          </a:p>
          <a:p>
            <a:r>
              <a:rPr lang="ko-KR" altLang="en-US" b="1" dirty="0"/>
              <a:t>그래픽 툴 사용 미흡으로 인한 낮은 퀄리티의 </a:t>
            </a:r>
            <a:r>
              <a:rPr lang="en-US" altLang="ko-KR" b="1" dirty="0"/>
              <a:t>UI </a:t>
            </a:r>
            <a:r>
              <a:rPr lang="ko-KR" altLang="en-US" b="1" dirty="0"/>
              <a:t>제작</a:t>
            </a:r>
            <a:endParaRPr lang="en-US" altLang="ko-KR" b="1" dirty="0"/>
          </a:p>
          <a:p>
            <a:r>
              <a:rPr lang="ko-KR" altLang="en-US" b="1" dirty="0"/>
              <a:t>이펙트 제작 미흡</a:t>
            </a:r>
            <a:endParaRPr lang="en-US" altLang="ko-KR" b="1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0689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b="1" dirty="0"/>
              <a:t/>
            </a:r>
            <a:br>
              <a:rPr lang="en-US" altLang="ko-KR" b="1" dirty="0"/>
            </a:br>
            <a:r>
              <a:rPr lang="en-US" altLang="ko-KR" b="1" dirty="0"/>
              <a:t>4-2. </a:t>
            </a:r>
            <a:r>
              <a:rPr lang="ko-KR" altLang="en-US" b="1" dirty="0"/>
              <a:t>차후 기획</a:t>
            </a:r>
            <a:r>
              <a:rPr lang="en-US" altLang="ko-KR" b="1" dirty="0"/>
              <a:t>,</a:t>
            </a:r>
            <a:r>
              <a:rPr lang="ko-KR" altLang="en-US" b="1" dirty="0"/>
              <a:t>그래픽 개발 예정</a:t>
            </a:r>
            <a:r>
              <a:rPr lang="en-US" altLang="ko-KR" b="1" dirty="0"/>
              <a:t>– </a:t>
            </a:r>
            <a:r>
              <a:rPr lang="ko-KR" altLang="en-US" sz="3100" b="1" dirty="0"/>
              <a:t>최영민</a:t>
            </a:r>
            <a:r>
              <a:rPr lang="en-US" altLang="ko-KR" b="1" dirty="0"/>
              <a:t/>
            </a:r>
            <a:br>
              <a:rPr lang="en-US" altLang="ko-KR" b="1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366829" cy="4865462"/>
          </a:xfrm>
        </p:spPr>
        <p:txBody>
          <a:bodyPr>
            <a:normAutofit/>
          </a:bodyPr>
          <a:lstStyle/>
          <a:p>
            <a:r>
              <a:rPr lang="ko-KR" altLang="en-US" b="1" dirty="0"/>
              <a:t>시스템별 개별 기획서 작성</a:t>
            </a:r>
            <a:endParaRPr lang="en-US" altLang="ko-KR" b="1" dirty="0"/>
          </a:p>
          <a:p>
            <a:r>
              <a:rPr lang="en-US" altLang="ko-KR" b="1" dirty="0"/>
              <a:t>UX </a:t>
            </a:r>
            <a:r>
              <a:rPr lang="ko-KR" altLang="en-US" b="1" dirty="0"/>
              <a:t>개선을 위한 </a:t>
            </a:r>
            <a:r>
              <a:rPr lang="en-US" altLang="ko-KR" b="1" dirty="0"/>
              <a:t>UI </a:t>
            </a:r>
            <a:r>
              <a:rPr lang="ko-KR" altLang="en-US" b="1" dirty="0"/>
              <a:t>기획서 작성</a:t>
            </a:r>
            <a:endParaRPr lang="en-US" altLang="ko-KR" b="1" dirty="0"/>
          </a:p>
          <a:p>
            <a:r>
              <a:rPr lang="ko-KR" altLang="en-US" b="1" dirty="0" smtClean="0"/>
              <a:t>디테일 작업을 </a:t>
            </a:r>
            <a:r>
              <a:rPr lang="ko-KR" altLang="en-US" b="1" dirty="0"/>
              <a:t>위한 기획서 작성</a:t>
            </a:r>
            <a:endParaRPr lang="en-US" altLang="ko-KR" b="1" dirty="0"/>
          </a:p>
          <a:p>
            <a:r>
              <a:rPr lang="ko-KR" altLang="en-US" b="1" dirty="0"/>
              <a:t>상용화를 위한 철저한 일정관리</a:t>
            </a:r>
            <a:endParaRPr lang="en-US" altLang="ko-KR" b="1" dirty="0"/>
          </a:p>
          <a:p>
            <a:r>
              <a:rPr lang="ko-KR" altLang="en-US" b="1" dirty="0"/>
              <a:t>레벨디자인 </a:t>
            </a:r>
            <a:r>
              <a:rPr lang="en-US" altLang="ko-KR" b="1" dirty="0"/>
              <a:t>, </a:t>
            </a:r>
            <a:r>
              <a:rPr lang="ko-KR" altLang="en-US" b="1" dirty="0"/>
              <a:t>밸런싱 작업</a:t>
            </a:r>
            <a:endParaRPr lang="en-US" altLang="ko-KR" b="1" dirty="0"/>
          </a:p>
          <a:p>
            <a:pPr marL="0" indent="0">
              <a:buNone/>
            </a:pPr>
            <a:r>
              <a:rPr lang="en-US" altLang="ko-KR" b="1" dirty="0"/>
              <a:t>-----------------------------------------------------</a:t>
            </a:r>
          </a:p>
          <a:p>
            <a:r>
              <a:rPr lang="ko-KR" altLang="en-US" b="1" dirty="0"/>
              <a:t>단순한 캐릭터의 특징을 살린 애니메이션 추가</a:t>
            </a:r>
            <a:endParaRPr lang="en-US" altLang="ko-KR" b="1" dirty="0"/>
          </a:p>
          <a:p>
            <a:r>
              <a:rPr lang="en-US" altLang="ko-KR" b="1" dirty="0"/>
              <a:t>UI </a:t>
            </a:r>
            <a:r>
              <a:rPr lang="ko-KR" altLang="en-US" b="1" dirty="0"/>
              <a:t>디자인 변경</a:t>
            </a:r>
            <a:endParaRPr lang="en-US" altLang="ko-KR" b="1" dirty="0"/>
          </a:p>
          <a:p>
            <a:r>
              <a:rPr lang="ko-KR" altLang="en-US" b="1" dirty="0" smtClean="0"/>
              <a:t>조경물 </a:t>
            </a:r>
            <a:r>
              <a:rPr lang="ko-KR" altLang="en-US" b="1" dirty="0"/>
              <a:t>제작</a:t>
            </a:r>
          </a:p>
        </p:txBody>
      </p:sp>
    </p:spTree>
    <p:extLst>
      <p:ext uri="{BB962C8B-B14F-4D97-AF65-F5344CB8AC3E}">
        <p14:creationId xmlns:p14="http://schemas.microsoft.com/office/powerpoint/2010/main" val="1406679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b="1" dirty="0"/>
              <a:t/>
            </a:r>
            <a:br>
              <a:rPr lang="en-US" altLang="ko-KR" b="1" dirty="0"/>
            </a:br>
            <a:r>
              <a:rPr lang="en-US" altLang="ko-KR" b="1" dirty="0"/>
              <a:t>4-3. </a:t>
            </a:r>
            <a:r>
              <a:rPr lang="ko-KR" altLang="en-US" b="1" dirty="0"/>
              <a:t>서버 개발 상황 </a:t>
            </a:r>
            <a:r>
              <a:rPr lang="en-US" altLang="ko-KR" b="1" dirty="0"/>
              <a:t>– </a:t>
            </a:r>
            <a:r>
              <a:rPr lang="ko-KR" altLang="en-US" sz="3100" b="1" dirty="0"/>
              <a:t>이진수</a:t>
            </a:r>
            <a:r>
              <a:rPr lang="en-US" altLang="ko-KR" sz="3100" b="1" dirty="0"/>
              <a:t> </a:t>
            </a:r>
            <a:r>
              <a:rPr lang="en-US" altLang="ko-KR" b="1" dirty="0"/>
              <a:t/>
            </a:r>
            <a:br>
              <a:rPr lang="en-US" altLang="ko-KR" b="1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366829" cy="4865462"/>
          </a:xfrm>
        </p:spPr>
        <p:txBody>
          <a:bodyPr>
            <a:normAutofit/>
          </a:bodyPr>
          <a:lstStyle/>
          <a:p>
            <a:r>
              <a:rPr lang="en-US" altLang="ko-KR" b="1" dirty="0"/>
              <a:t>DB </a:t>
            </a:r>
            <a:r>
              <a:rPr lang="ko-KR" altLang="en-US" b="1" dirty="0"/>
              <a:t>설계 및 구현 </a:t>
            </a:r>
            <a:endParaRPr lang="en-US" altLang="ko-KR" b="1" dirty="0"/>
          </a:p>
          <a:p>
            <a:r>
              <a:rPr lang="ko-KR" altLang="en-US" b="1" dirty="0"/>
              <a:t>웹서버를 통한 클라이언트와 통신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73845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b="1" dirty="0"/>
              <a:t/>
            </a:r>
            <a:br>
              <a:rPr lang="en-US" altLang="ko-KR" b="1" dirty="0"/>
            </a:br>
            <a:r>
              <a:rPr lang="en-US" altLang="ko-KR" b="1" dirty="0"/>
              <a:t>4-3. </a:t>
            </a:r>
            <a:r>
              <a:rPr lang="ko-KR" altLang="en-US" b="1" dirty="0"/>
              <a:t>서버 개발 미흡점 </a:t>
            </a:r>
            <a:r>
              <a:rPr lang="en-US" altLang="ko-KR" b="1" dirty="0"/>
              <a:t>– </a:t>
            </a:r>
            <a:r>
              <a:rPr lang="ko-KR" altLang="en-US" sz="3100" b="1" dirty="0"/>
              <a:t>이진수</a:t>
            </a:r>
            <a:r>
              <a:rPr lang="en-US" altLang="ko-KR" b="1" dirty="0"/>
              <a:t/>
            </a:r>
            <a:br>
              <a:rPr lang="en-US" altLang="ko-KR" b="1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366829" cy="4865462"/>
          </a:xfrm>
        </p:spPr>
        <p:txBody>
          <a:bodyPr>
            <a:normAutofit/>
          </a:bodyPr>
          <a:lstStyle/>
          <a:p>
            <a:r>
              <a:rPr lang="ko-KR" altLang="en-US" b="1" dirty="0"/>
              <a:t>보안 관련 지식 미숙</a:t>
            </a:r>
            <a:endParaRPr lang="en-US" altLang="ko-KR" b="1" dirty="0"/>
          </a:p>
          <a:p>
            <a:r>
              <a:rPr lang="ko-KR" altLang="en-US" b="1" dirty="0"/>
              <a:t>유저 분석 관련 </a:t>
            </a:r>
            <a:r>
              <a:rPr lang="en-US" altLang="ko-KR" b="1" dirty="0"/>
              <a:t>DB </a:t>
            </a:r>
            <a:r>
              <a:rPr lang="ko-KR" altLang="en-US" b="1" dirty="0"/>
              <a:t>설계 미흡</a:t>
            </a:r>
            <a:endParaRPr lang="en-US" altLang="ko-KR" b="1" dirty="0"/>
          </a:p>
          <a:p>
            <a:r>
              <a:rPr lang="ko-KR" altLang="en-US" b="1" dirty="0"/>
              <a:t>구글 로그인 연동을 </a:t>
            </a:r>
            <a:r>
              <a:rPr lang="ko-KR" altLang="en-US" b="1" dirty="0" smtClean="0"/>
              <a:t>미구</a:t>
            </a:r>
            <a:r>
              <a:rPr lang="ko-KR" altLang="en-US" b="1" dirty="0"/>
              <a:t>현</a:t>
            </a:r>
            <a:endParaRPr lang="en-US" altLang="ko-KR" b="1" dirty="0"/>
          </a:p>
          <a:p>
            <a:r>
              <a:rPr lang="ko-KR" altLang="en-US" b="1" dirty="0"/>
              <a:t>리눅스를 통한 콘솔 </a:t>
            </a:r>
            <a:r>
              <a:rPr lang="en-US" altLang="ko-KR" b="1" dirty="0"/>
              <a:t>GIT </a:t>
            </a:r>
            <a:r>
              <a:rPr lang="ko-KR" altLang="en-US" b="1" dirty="0"/>
              <a:t>사용이 미숙하여 윈도우를 사용</a:t>
            </a:r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980689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b="1" dirty="0"/>
              <a:t/>
            </a:r>
            <a:br>
              <a:rPr lang="en-US" altLang="ko-KR" b="1" dirty="0"/>
            </a:br>
            <a:r>
              <a:rPr lang="en-US" altLang="ko-KR" b="1" dirty="0"/>
              <a:t>4-3. </a:t>
            </a:r>
            <a:r>
              <a:rPr lang="ko-KR" altLang="en-US" b="1" dirty="0"/>
              <a:t>차후 서버 개발 예정 </a:t>
            </a:r>
            <a:r>
              <a:rPr lang="en-US" altLang="ko-KR" b="1" dirty="0"/>
              <a:t>– </a:t>
            </a:r>
            <a:r>
              <a:rPr lang="ko-KR" altLang="en-US" sz="3100" b="1" dirty="0"/>
              <a:t>이진수</a:t>
            </a:r>
            <a:r>
              <a:rPr lang="en-US" altLang="ko-KR" b="1" dirty="0"/>
              <a:t/>
            </a:r>
            <a:br>
              <a:rPr lang="en-US" altLang="ko-KR" b="1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366829" cy="4865462"/>
          </a:xfrm>
        </p:spPr>
        <p:txBody>
          <a:bodyPr>
            <a:normAutofit/>
          </a:bodyPr>
          <a:lstStyle/>
          <a:p>
            <a:r>
              <a:rPr lang="ko-KR" altLang="en-US" b="1" dirty="0"/>
              <a:t>대전 시스템에 따른 </a:t>
            </a:r>
            <a:r>
              <a:rPr lang="en-US" altLang="ko-KR" b="1" dirty="0"/>
              <a:t>DB </a:t>
            </a:r>
            <a:r>
              <a:rPr lang="ko-KR" altLang="en-US" b="1" dirty="0"/>
              <a:t>수정</a:t>
            </a:r>
            <a:endParaRPr lang="en-US" altLang="ko-KR" b="1" dirty="0"/>
          </a:p>
          <a:p>
            <a:r>
              <a:rPr lang="ko-KR" altLang="en-US" b="1" dirty="0"/>
              <a:t>유저 분석 </a:t>
            </a:r>
            <a:r>
              <a:rPr lang="en-US" altLang="ko-KR" b="1" dirty="0"/>
              <a:t>DB </a:t>
            </a:r>
            <a:r>
              <a:rPr lang="ko-KR" altLang="en-US" b="1" dirty="0"/>
              <a:t>제작</a:t>
            </a:r>
            <a:endParaRPr lang="en-US" altLang="ko-KR" dirty="0"/>
          </a:p>
          <a:p>
            <a:r>
              <a:rPr lang="ko-KR" altLang="en-US" b="1" dirty="0"/>
              <a:t>서버 보안 예정</a:t>
            </a:r>
            <a:endParaRPr lang="en-US" altLang="ko-KR" b="1" dirty="0"/>
          </a:p>
          <a:p>
            <a:r>
              <a:rPr lang="ko-KR" altLang="en-US" b="1" dirty="0"/>
              <a:t> 서버 데이터 </a:t>
            </a:r>
            <a:r>
              <a:rPr lang="en-US" altLang="ko-KR" b="1" dirty="0"/>
              <a:t>IBM </a:t>
            </a:r>
            <a:r>
              <a:rPr lang="ko-KR" altLang="en-US" b="1" dirty="0"/>
              <a:t>클라우드에 적용 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1406679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b="1" dirty="0"/>
              <a:t/>
            </a:r>
            <a:br>
              <a:rPr lang="en-US" altLang="ko-KR" b="1" dirty="0"/>
            </a:br>
            <a:r>
              <a:rPr lang="en-US" altLang="ko-KR" b="1" dirty="0"/>
              <a:t>5. </a:t>
            </a:r>
            <a:r>
              <a:rPr lang="ko-KR" altLang="en-US" b="1" dirty="0"/>
              <a:t>개발 환경</a:t>
            </a:r>
            <a:r>
              <a:rPr lang="en-US" altLang="ko-KR" b="1" dirty="0"/>
              <a:t/>
            </a:r>
            <a:br>
              <a:rPr lang="en-US" altLang="ko-KR" b="1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grpSp>
        <p:nvGrpSpPr>
          <p:cNvPr id="5" name="Group 4"/>
          <p:cNvGrpSpPr/>
          <p:nvPr/>
        </p:nvGrpSpPr>
        <p:grpSpPr>
          <a:xfrm>
            <a:off x="1852196" y="4571255"/>
            <a:ext cx="2882520" cy="1444926"/>
            <a:chOff x="160663" y="4533987"/>
            <a:chExt cx="2882520" cy="1444926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2282" y="4533987"/>
              <a:ext cx="1899283" cy="920705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60663" y="5671136"/>
              <a:ext cx="288252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dirty="0"/>
                <a:t>https://ko.wikipedia.org/wiki/PHP</a:t>
              </a:r>
              <a:endParaRPr lang="ko-KR" altLang="en-US" sz="14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828842" y="2415768"/>
            <a:ext cx="2745727" cy="1275550"/>
            <a:chOff x="229059" y="2359484"/>
            <a:chExt cx="2745727" cy="1275550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9059" y="2359484"/>
              <a:ext cx="2745727" cy="823718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359911" y="3327257"/>
              <a:ext cx="248402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400" dirty="0"/>
                <a:t>http://unity3d.com/kr/unity</a:t>
              </a:r>
              <a:endParaRPr lang="ko-KR" altLang="en-US" sz="14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056357" y="1656967"/>
            <a:ext cx="2556285" cy="1388360"/>
            <a:chOff x="3585723" y="2246674"/>
            <a:chExt cx="2556285" cy="1388360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85723" y="2246674"/>
              <a:ext cx="2556285" cy="1049339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3671167" y="3327257"/>
              <a:ext cx="238539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dirty="0"/>
                <a:t>http://www.minddesk.com/</a:t>
              </a:r>
              <a:endParaRPr lang="ko-KR" altLang="en-US" sz="14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758165" y="2267987"/>
            <a:ext cx="2427268" cy="1571112"/>
            <a:chOff x="6382701" y="2063922"/>
            <a:chExt cx="2427268" cy="1571112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80290" y="2063922"/>
              <a:ext cx="1232091" cy="1232091"/>
            </a:xfrm>
            <a:prstGeom prst="rect">
              <a:avLst/>
            </a:prstGeom>
          </p:spPr>
        </p:pic>
        <p:sp>
          <p:nvSpPr>
            <p:cNvPr id="16" name="Rectangle 15"/>
            <p:cNvSpPr/>
            <p:nvPr/>
          </p:nvSpPr>
          <p:spPr>
            <a:xfrm>
              <a:off x="6382701" y="3327257"/>
              <a:ext cx="242726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dirty="0"/>
                <a:t>http://www.ibm.com/us-en/</a:t>
              </a:r>
              <a:endParaRPr lang="ko-KR" altLang="en-US" sz="1400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7995154" y="4504051"/>
            <a:ext cx="2145139" cy="1579335"/>
            <a:chOff x="6439007" y="4374278"/>
            <a:chExt cx="2145139" cy="1579335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67460" y="4374278"/>
              <a:ext cx="2088232" cy="1080414"/>
            </a:xfrm>
            <a:prstGeom prst="rect">
              <a:avLst/>
            </a:prstGeom>
          </p:spPr>
        </p:pic>
        <p:sp>
          <p:nvSpPr>
            <p:cNvPr id="22" name="Rectangle 21"/>
            <p:cNvSpPr/>
            <p:nvPr/>
          </p:nvSpPr>
          <p:spPr>
            <a:xfrm>
              <a:off x="6439007" y="5645836"/>
              <a:ext cx="214513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dirty="0"/>
                <a:t>https://www.mysql.com/</a:t>
              </a:r>
              <a:endParaRPr lang="ko-KR" altLang="en-US" sz="1400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4379947" y="3173433"/>
            <a:ext cx="3583673" cy="1810072"/>
            <a:chOff x="5594668" y="76064"/>
            <a:chExt cx="3583673" cy="1810072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58412" y="76064"/>
              <a:ext cx="1656184" cy="1656184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>
            <a:xfrm>
              <a:off x="5594668" y="1578359"/>
              <a:ext cx="358367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dirty="0"/>
                <a:t>http://www.microsoft.com/en-us/windows</a:t>
              </a:r>
              <a:endParaRPr lang="ko-KR" altLang="en-US" sz="1400" dirty="0"/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6513" y="5226290"/>
            <a:ext cx="2963949" cy="1098637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5196825" y="6236093"/>
            <a:ext cx="217309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/>
              <a:t>https://bitbucket.org/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270315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b="1" dirty="0"/>
              <a:t/>
            </a:r>
            <a:br>
              <a:rPr lang="en-US" altLang="ko-KR" b="1" dirty="0"/>
            </a:br>
            <a:r>
              <a:rPr lang="en-US" altLang="ko-KR" b="1" dirty="0"/>
              <a:t>5. </a:t>
            </a:r>
            <a:r>
              <a:rPr lang="ko-KR" altLang="en-US" b="1" dirty="0"/>
              <a:t>개발 일정</a:t>
            </a:r>
            <a:r>
              <a:rPr lang="en-US" altLang="ko-KR" b="1" dirty="0"/>
              <a:t/>
            </a:r>
            <a:br>
              <a:rPr lang="en-US" altLang="ko-KR" b="1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18757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b="1" dirty="0"/>
              <a:t>8. </a:t>
            </a:r>
            <a:r>
              <a:rPr lang="ko-KR" altLang="en-US" b="1" dirty="0" err="1"/>
              <a:t>데모시연</a:t>
            </a:r>
            <a:r>
              <a:rPr lang="ko-KR" altLang="en-US" b="1" dirty="0"/>
              <a:t> </a:t>
            </a:r>
            <a:br>
              <a:rPr lang="ko-KR" altLang="en-US" b="1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50628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4417154"/>
            <a:ext cx="10058400" cy="1075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428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목차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ko-KR" altLang="en-US" b="1" dirty="0"/>
              <a:t>개요</a:t>
            </a:r>
            <a:endParaRPr lang="en-US" altLang="ko-KR" b="1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b="1" dirty="0"/>
              <a:t>게임목표</a:t>
            </a:r>
            <a:endParaRPr lang="en-US" altLang="ko-KR" b="1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b="1" dirty="0"/>
              <a:t>게임조작</a:t>
            </a:r>
            <a:endParaRPr lang="en-US" altLang="ko-KR" b="1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b="1" dirty="0"/>
              <a:t>개발현황</a:t>
            </a:r>
            <a:endParaRPr lang="en-US" altLang="ko-KR" b="1" dirty="0"/>
          </a:p>
          <a:p>
            <a:pPr marL="971550" lvl="1" indent="-514350">
              <a:buFont typeface="+mj-lt"/>
              <a:buAutoNum type="arabicPeriod"/>
            </a:pPr>
            <a:r>
              <a:rPr lang="ko-KR" altLang="en-US" b="1" dirty="0"/>
              <a:t>클라이언트</a:t>
            </a:r>
            <a:endParaRPr lang="en-US" altLang="ko-KR" b="1" dirty="0"/>
          </a:p>
          <a:p>
            <a:pPr marL="971550" lvl="1" indent="-514350">
              <a:buFont typeface="+mj-lt"/>
              <a:buAutoNum type="arabicPeriod"/>
            </a:pPr>
            <a:r>
              <a:rPr lang="ko-KR" altLang="en-US" b="1" dirty="0"/>
              <a:t>기획</a:t>
            </a:r>
            <a:r>
              <a:rPr lang="en-US" altLang="ko-KR" b="1" dirty="0"/>
              <a:t>,</a:t>
            </a:r>
            <a:r>
              <a:rPr lang="ko-KR" altLang="en-US" b="1" dirty="0"/>
              <a:t>그래픽</a:t>
            </a:r>
            <a:endParaRPr lang="en-US" altLang="ko-KR" b="1" dirty="0"/>
          </a:p>
          <a:p>
            <a:pPr marL="971550" lvl="1" indent="-514350">
              <a:buFont typeface="+mj-lt"/>
              <a:buAutoNum type="arabicPeriod"/>
            </a:pPr>
            <a:r>
              <a:rPr lang="ko-KR" altLang="en-US" b="1" dirty="0"/>
              <a:t>서버</a:t>
            </a:r>
            <a:endParaRPr lang="en-US" altLang="ko-KR" b="1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b="1" dirty="0"/>
              <a:t>개발환경</a:t>
            </a:r>
            <a:endParaRPr lang="en-US" altLang="ko-KR" b="1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b="1" dirty="0"/>
              <a:t>시연</a:t>
            </a:r>
            <a:endParaRPr lang="en-US" altLang="ko-KR" b="1" dirty="0"/>
          </a:p>
          <a:p>
            <a:pPr marL="514350" indent="-514350">
              <a:buFont typeface="+mj-lt"/>
              <a:buAutoNum type="arabicPeriod"/>
            </a:pP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1506790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1. </a:t>
            </a:r>
            <a:r>
              <a:rPr lang="ko-KR" altLang="en-US" b="1" dirty="0"/>
              <a:t>개요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440" y="1489743"/>
            <a:ext cx="4143042" cy="233046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4313" y="1490373"/>
            <a:ext cx="3726719" cy="23292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Cross 5"/>
          <p:cNvSpPr/>
          <p:nvPr/>
        </p:nvSpPr>
        <p:spPr>
          <a:xfrm>
            <a:off x="5640137" y="2120213"/>
            <a:ext cx="1069521" cy="1069521"/>
          </a:xfrm>
          <a:prstGeom prst="plus">
            <a:avLst>
              <a:gd name="adj" fmla="val 37214"/>
            </a:avLst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77686" y="4284937"/>
            <a:ext cx="380455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SRPG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/>
              <a:t>타일 방식의 맵 구성</a:t>
            </a:r>
            <a:endParaRPr lang="en-US" altLang="ko-KR" sz="2000" dirty="0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/>
              <a:t>동료 구성에 따른 전략</a:t>
            </a:r>
            <a:endParaRPr lang="en-US" altLang="ko-KR" sz="2000" dirty="0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/>
              <a:t>캐릭터 육성에 따른 역할놀이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467600" y="4284937"/>
            <a:ext cx="380455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TCG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/>
              <a:t>코스트 기반의 제약적 전투</a:t>
            </a:r>
            <a:endParaRPr lang="en-US" altLang="ko-KR" sz="2000" dirty="0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/>
              <a:t>전투 피드백에 따른 전략 </a:t>
            </a:r>
            <a:r>
              <a:rPr lang="en-US" altLang="ko-KR" sz="2000" dirty="0"/>
              <a:t/>
            </a:r>
            <a:br>
              <a:rPr lang="en-US" altLang="ko-KR" sz="2000" dirty="0"/>
            </a:br>
            <a:r>
              <a:rPr lang="ko-KR" altLang="en-US" sz="2000" dirty="0"/>
              <a:t>변경</a:t>
            </a:r>
            <a:endParaRPr lang="en-US" altLang="ko-KR" sz="2000" dirty="0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/>
              <a:t>다양한 카드 수집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486150" y="3968196"/>
            <a:ext cx="17389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&lt;</a:t>
            </a:r>
            <a:r>
              <a:rPr lang="ko-KR" altLang="en-US" sz="1100" dirty="0"/>
              <a:t>슈퍼판타지워</a:t>
            </a:r>
            <a:r>
              <a:rPr lang="en-US" altLang="ko-KR" sz="1100" dirty="0"/>
              <a:t>,</a:t>
            </a:r>
            <a:r>
              <a:rPr lang="ko-KR" altLang="en-US" sz="1100" dirty="0"/>
              <a:t>넥슨</a:t>
            </a:r>
            <a:r>
              <a:rPr lang="en-US" altLang="ko-KR" sz="1100" dirty="0"/>
              <a:t>&gt;</a:t>
            </a:r>
            <a:endParaRPr lang="ko-KR" altLang="en-US" sz="1100" dirty="0"/>
          </a:p>
        </p:txBody>
      </p:sp>
      <p:sp>
        <p:nvSpPr>
          <p:cNvPr id="11" name="TextBox 10"/>
          <p:cNvSpPr txBox="1"/>
          <p:nvPr/>
        </p:nvSpPr>
        <p:spPr>
          <a:xfrm>
            <a:off x="9292040" y="4023327"/>
            <a:ext cx="17389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&lt;</a:t>
            </a:r>
            <a:r>
              <a:rPr lang="ko-KR" altLang="en-US" sz="1100" dirty="0"/>
              <a:t>하스스톤</a:t>
            </a:r>
            <a:r>
              <a:rPr lang="en-US" altLang="ko-KR" sz="1100" dirty="0"/>
              <a:t>,</a:t>
            </a:r>
            <a:r>
              <a:rPr lang="ko-KR" altLang="en-US" sz="1100" dirty="0"/>
              <a:t>블리자드</a:t>
            </a:r>
            <a:r>
              <a:rPr lang="en-US" altLang="ko-KR" sz="1100" dirty="0"/>
              <a:t>&gt;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014686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1. </a:t>
            </a:r>
            <a:r>
              <a:rPr lang="ko-KR" altLang="en-US" b="1" dirty="0"/>
              <a:t>개요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93964" y="2555422"/>
            <a:ext cx="3739243" cy="11919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구성된 캐릭터 별로 각 턴마다 </a:t>
            </a:r>
            <a:endParaRPr lang="en-US" altLang="ko-KR" sz="1600" dirty="0"/>
          </a:p>
          <a:p>
            <a:pPr algn="ctr"/>
            <a:r>
              <a:rPr lang="ko-KR" altLang="en-US" sz="1600" dirty="0"/>
              <a:t>제약된 행동을 할 수 있음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516586" y="2555422"/>
            <a:ext cx="3739243" cy="11919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모든 캐릭터의 행동을 하나의 코스트로 관리함으로써 턴마다 코스트 분배에 대한 전략적 요소를 만듬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93964" y="4242708"/>
            <a:ext cx="3739243" cy="11919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각 턴 마다 새로운 카드를 </a:t>
            </a:r>
            <a:endParaRPr lang="en-US" altLang="ko-KR" sz="1600" dirty="0"/>
          </a:p>
          <a:p>
            <a:pPr algn="ctr"/>
            <a:r>
              <a:rPr lang="ko-KR" altLang="en-US" sz="1600" dirty="0"/>
              <a:t>한장 드로우함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516586" y="4242708"/>
            <a:ext cx="3739243" cy="11919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각 턴 마다 랜덤한 </a:t>
            </a:r>
            <a:r>
              <a:rPr lang="en-US" altLang="ko-KR" sz="1600" dirty="0"/>
              <a:t>4</a:t>
            </a:r>
            <a:r>
              <a:rPr lang="ko-KR" altLang="en-US" sz="1600" dirty="0"/>
              <a:t>장의 카드가 새롭게 드로우되며</a:t>
            </a:r>
            <a:r>
              <a:rPr lang="en-US" altLang="ko-KR" sz="1600" dirty="0"/>
              <a:t>,</a:t>
            </a:r>
            <a:r>
              <a:rPr lang="ko-KR" altLang="en-US" sz="1600" dirty="0"/>
              <a:t>해당 턴에서</a:t>
            </a:r>
            <a:r>
              <a:rPr lang="en-US" altLang="ko-KR" sz="1600" dirty="0"/>
              <a:t> </a:t>
            </a:r>
            <a:r>
              <a:rPr lang="ko-KR" altLang="en-US" sz="1600" dirty="0"/>
              <a:t>주어진카드로 가장 효율적인 행동을 요구함</a:t>
            </a:r>
          </a:p>
        </p:txBody>
      </p:sp>
      <p:sp>
        <p:nvSpPr>
          <p:cNvPr id="20" name="Right Arrow 19"/>
          <p:cNvSpPr/>
          <p:nvPr/>
        </p:nvSpPr>
        <p:spPr>
          <a:xfrm>
            <a:off x="5146221" y="4434569"/>
            <a:ext cx="1657350" cy="80826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드로우 시스템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498145" y="1808361"/>
            <a:ext cx="2130879" cy="40011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+mn-ea"/>
              </a:rPr>
              <a:t>기존 </a:t>
            </a:r>
            <a:r>
              <a:rPr lang="en-US" altLang="ko-KR" sz="2000" dirty="0">
                <a:latin typeface="+mn-ea"/>
              </a:rPr>
              <a:t>SRPG,TCG</a:t>
            </a:r>
            <a:endParaRPr lang="ko-KR" altLang="en-US" sz="2000" dirty="0">
              <a:latin typeface="+mn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320767" y="1808360"/>
            <a:ext cx="2130879" cy="40011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+mn-ea"/>
              </a:rPr>
              <a:t>A.W.W.</a:t>
            </a:r>
            <a:endParaRPr lang="ko-KR" altLang="en-US" sz="2000" dirty="0">
              <a:latin typeface="+mn-ea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1069" y="4298701"/>
            <a:ext cx="540000" cy="540000"/>
          </a:xfrm>
          <a:prstGeom prst="rect">
            <a:avLst/>
          </a:prstGeom>
        </p:spPr>
      </p:pic>
      <p:sp>
        <p:nvSpPr>
          <p:cNvPr id="26" name="Right Arrow 25"/>
          <p:cNvSpPr/>
          <p:nvPr/>
        </p:nvSpPr>
        <p:spPr>
          <a:xfrm>
            <a:off x="5146221" y="2747283"/>
            <a:ext cx="1657350" cy="80826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코스트 개념</a:t>
            </a: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1069" y="2581002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169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ounded Rectangle 19"/>
          <p:cNvSpPr/>
          <p:nvPr/>
        </p:nvSpPr>
        <p:spPr>
          <a:xfrm>
            <a:off x="9225417" y="1014542"/>
            <a:ext cx="2966583" cy="200682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2. </a:t>
            </a:r>
            <a:r>
              <a:rPr lang="ko-KR" altLang="en-US" b="1" dirty="0"/>
              <a:t>게임목표</a:t>
            </a:r>
          </a:p>
        </p:txBody>
      </p:sp>
      <p:sp>
        <p:nvSpPr>
          <p:cNvPr id="4" name="Oval 3"/>
          <p:cNvSpPr/>
          <p:nvPr/>
        </p:nvSpPr>
        <p:spPr>
          <a:xfrm>
            <a:off x="310243" y="5045529"/>
            <a:ext cx="1404258" cy="14042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효율적</a:t>
            </a:r>
            <a:endParaRPr lang="en-US" altLang="ko-KR" sz="1400" dirty="0"/>
          </a:p>
          <a:p>
            <a:pPr algn="ctr"/>
            <a:r>
              <a:rPr lang="ko-KR" altLang="en-US" sz="1400" dirty="0"/>
              <a:t>코스트</a:t>
            </a:r>
            <a:endParaRPr lang="en-US" altLang="ko-KR" sz="1400" dirty="0"/>
          </a:p>
          <a:p>
            <a:pPr algn="ctr"/>
            <a:r>
              <a:rPr lang="ko-KR" altLang="en-US" sz="1400" dirty="0"/>
              <a:t>사용</a:t>
            </a:r>
          </a:p>
        </p:txBody>
      </p:sp>
      <p:sp>
        <p:nvSpPr>
          <p:cNvPr id="5" name="Oval 4"/>
          <p:cNvSpPr/>
          <p:nvPr/>
        </p:nvSpPr>
        <p:spPr>
          <a:xfrm>
            <a:off x="2669551" y="4137253"/>
            <a:ext cx="1404258" cy="14042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스테이지</a:t>
            </a:r>
            <a:endParaRPr lang="en-US" altLang="ko-KR" sz="1400" dirty="0"/>
          </a:p>
          <a:p>
            <a:pPr algn="ctr"/>
            <a:r>
              <a:rPr lang="ko-KR" altLang="en-US" sz="1400" dirty="0"/>
              <a:t>클리어</a:t>
            </a:r>
          </a:p>
        </p:txBody>
      </p:sp>
      <p:sp>
        <p:nvSpPr>
          <p:cNvPr id="6" name="Oval 5"/>
          <p:cNvSpPr/>
          <p:nvPr/>
        </p:nvSpPr>
        <p:spPr>
          <a:xfrm>
            <a:off x="5028859" y="3228976"/>
            <a:ext cx="1404258" cy="14042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스토리</a:t>
            </a:r>
            <a:endParaRPr lang="en-US" altLang="ko-KR" sz="1400" dirty="0"/>
          </a:p>
          <a:p>
            <a:pPr algn="ctr"/>
            <a:r>
              <a:rPr lang="ko-KR" altLang="en-US" sz="1400" dirty="0"/>
              <a:t>진행</a:t>
            </a:r>
          </a:p>
        </p:txBody>
      </p:sp>
      <p:sp>
        <p:nvSpPr>
          <p:cNvPr id="7" name="Oval 6"/>
          <p:cNvSpPr/>
          <p:nvPr/>
        </p:nvSpPr>
        <p:spPr>
          <a:xfrm>
            <a:off x="7388167" y="2320699"/>
            <a:ext cx="1404258" cy="14042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카드</a:t>
            </a:r>
            <a:endParaRPr lang="en-US" altLang="ko-KR" sz="1400" dirty="0"/>
          </a:p>
          <a:p>
            <a:pPr algn="ctr"/>
            <a:r>
              <a:rPr lang="ko-KR" altLang="en-US" sz="1400" dirty="0"/>
              <a:t>수집</a:t>
            </a:r>
          </a:p>
        </p:txBody>
      </p:sp>
      <p:sp>
        <p:nvSpPr>
          <p:cNvPr id="8" name="Oval 7"/>
          <p:cNvSpPr/>
          <p:nvPr/>
        </p:nvSpPr>
        <p:spPr>
          <a:xfrm>
            <a:off x="9747476" y="1387808"/>
            <a:ext cx="1404258" cy="140425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PvP</a:t>
            </a:r>
            <a:endParaRPr lang="en-US" altLang="ko-KR" sz="1400" dirty="0"/>
          </a:p>
        </p:txBody>
      </p:sp>
      <p:sp>
        <p:nvSpPr>
          <p:cNvPr id="10" name="Curved Down Arrow 9"/>
          <p:cNvSpPr/>
          <p:nvPr/>
        </p:nvSpPr>
        <p:spPr>
          <a:xfrm rot="20443668">
            <a:off x="824760" y="3960121"/>
            <a:ext cx="1779481" cy="759278"/>
          </a:xfrm>
          <a:prstGeom prst="curved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Curved Down Arrow 10"/>
          <p:cNvSpPr/>
          <p:nvPr/>
        </p:nvSpPr>
        <p:spPr>
          <a:xfrm rot="20443668">
            <a:off x="3243198" y="3025887"/>
            <a:ext cx="1779481" cy="759278"/>
          </a:xfrm>
          <a:prstGeom prst="curved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Curved Down Arrow 11"/>
          <p:cNvSpPr/>
          <p:nvPr/>
        </p:nvSpPr>
        <p:spPr>
          <a:xfrm rot="20443668">
            <a:off x="5661636" y="2091652"/>
            <a:ext cx="1779481" cy="759278"/>
          </a:xfrm>
          <a:prstGeom prst="curved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Curved Down Arrow 12"/>
          <p:cNvSpPr/>
          <p:nvPr/>
        </p:nvSpPr>
        <p:spPr>
          <a:xfrm rot="20443668">
            <a:off x="8080073" y="1157417"/>
            <a:ext cx="1779481" cy="759278"/>
          </a:xfrm>
          <a:prstGeom prst="curved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714501" y="6101243"/>
            <a:ext cx="1190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제 </a:t>
            </a:r>
            <a:r>
              <a:rPr lang="en-US" altLang="ko-KR" dirty="0"/>
              <a:t>1 </a:t>
            </a:r>
            <a:r>
              <a:rPr lang="ko-KR" altLang="en-US" dirty="0"/>
              <a:t>목표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073809" y="5172179"/>
            <a:ext cx="1190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제 </a:t>
            </a:r>
            <a:r>
              <a:rPr lang="en-US" altLang="ko-KR" dirty="0"/>
              <a:t>2 </a:t>
            </a:r>
            <a:r>
              <a:rPr lang="ko-KR" altLang="en-US" dirty="0"/>
              <a:t>목표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433117" y="4283572"/>
            <a:ext cx="1190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제 </a:t>
            </a:r>
            <a:r>
              <a:rPr lang="en-US" altLang="ko-KR" dirty="0"/>
              <a:t>3 </a:t>
            </a:r>
            <a:r>
              <a:rPr lang="ko-KR" altLang="en-US" dirty="0"/>
              <a:t>목표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792425" y="3365153"/>
            <a:ext cx="1190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제 </a:t>
            </a:r>
            <a:r>
              <a:rPr lang="en-US" altLang="ko-KR" dirty="0"/>
              <a:t>4 </a:t>
            </a:r>
            <a:r>
              <a:rPr lang="ko-KR" altLang="en-US" dirty="0"/>
              <a:t>목표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036072" y="2422734"/>
            <a:ext cx="1190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최종</a:t>
            </a:r>
            <a:r>
              <a:rPr lang="en-US" altLang="ko-KR" dirty="0"/>
              <a:t> </a:t>
            </a:r>
            <a:r>
              <a:rPr lang="ko-KR" altLang="en-US" dirty="0"/>
              <a:t>목표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934997" y="1014542"/>
            <a:ext cx="1807060" cy="373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차후 추가 예정</a:t>
            </a:r>
          </a:p>
        </p:txBody>
      </p:sp>
    </p:spTree>
    <p:extLst>
      <p:ext uri="{BB962C8B-B14F-4D97-AF65-F5344CB8AC3E}">
        <p14:creationId xmlns:p14="http://schemas.microsoft.com/office/powerpoint/2010/main" val="2668060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3. </a:t>
            </a:r>
            <a:r>
              <a:rPr lang="ko-KR" altLang="en-US" b="1" dirty="0" err="1"/>
              <a:t>게임조작</a:t>
            </a:r>
            <a:endParaRPr lang="ko-KR" altLang="en-US" b="1" dirty="0"/>
          </a:p>
        </p:txBody>
      </p:sp>
      <p:grpSp>
        <p:nvGrpSpPr>
          <p:cNvPr id="7" name="Group 6"/>
          <p:cNvGrpSpPr/>
          <p:nvPr/>
        </p:nvGrpSpPr>
        <p:grpSpPr>
          <a:xfrm>
            <a:off x="502028" y="2060840"/>
            <a:ext cx="5129025" cy="2736315"/>
            <a:chOff x="-2" y="2060842"/>
            <a:chExt cx="5129025" cy="2736315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2028" y="2268853"/>
              <a:ext cx="4124964" cy="2320292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" y="2060842"/>
              <a:ext cx="5129025" cy="2736315"/>
            </a:xfrm>
            <a:prstGeom prst="rect">
              <a:avLst/>
            </a:prstGeom>
          </p:spPr>
        </p:pic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4916" y="4212771"/>
            <a:ext cx="1404258" cy="140425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29740" y="5776683"/>
            <a:ext cx="467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화면 탭하기 </a:t>
            </a:r>
            <a:endParaRPr lang="en-US" altLang="ko-KR" dirty="0"/>
          </a:p>
          <a:p>
            <a:pPr marL="285750" indent="-285750" algn="ctr">
              <a:buFontTx/>
              <a:buChar char="-"/>
            </a:pPr>
            <a:r>
              <a:rPr lang="ko-KR" altLang="en-US" dirty="0"/>
              <a:t>선택</a:t>
            </a:r>
            <a:r>
              <a:rPr lang="en-US" altLang="ko-KR" dirty="0"/>
              <a:t>, </a:t>
            </a:r>
            <a:r>
              <a:rPr lang="ko-KR" altLang="en-US" dirty="0"/>
              <a:t>지정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6770913" y="2060841"/>
            <a:ext cx="5129025" cy="2736315"/>
            <a:chOff x="-2" y="2060842"/>
            <a:chExt cx="5129025" cy="2736315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2028" y="2268853"/>
              <a:ext cx="4124964" cy="2320292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" y="2060842"/>
              <a:ext cx="5129025" cy="2736315"/>
            </a:xfrm>
            <a:prstGeom prst="rect">
              <a:avLst/>
            </a:prstGeom>
          </p:spPr>
        </p:pic>
      </p:grpSp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1145" y="3663042"/>
            <a:ext cx="1404258" cy="140425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2002" y="2841170"/>
            <a:ext cx="1404258" cy="1404258"/>
          </a:xfrm>
          <a:prstGeom prst="rect">
            <a:avLst/>
          </a:prstGeom>
        </p:spPr>
      </p:pic>
      <p:sp>
        <p:nvSpPr>
          <p:cNvPr id="16" name="Striped Right Arrow 15"/>
          <p:cNvSpPr/>
          <p:nvPr/>
        </p:nvSpPr>
        <p:spPr>
          <a:xfrm rot="20244813">
            <a:off x="8427290" y="3120396"/>
            <a:ext cx="1525986" cy="617207"/>
          </a:xfrm>
          <a:prstGeom prst="stripedRightArrow">
            <a:avLst>
              <a:gd name="adj1" fmla="val 49448"/>
              <a:gd name="adj2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998625" y="5798454"/>
            <a:ext cx="467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화면 드래그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카메라 이동</a:t>
            </a:r>
          </a:p>
        </p:txBody>
      </p:sp>
    </p:spTree>
    <p:extLst>
      <p:ext uri="{BB962C8B-B14F-4D97-AF65-F5344CB8AC3E}">
        <p14:creationId xmlns:p14="http://schemas.microsoft.com/office/powerpoint/2010/main" val="2363847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b="1" dirty="0"/>
              <a:t/>
            </a:r>
            <a:br>
              <a:rPr lang="en-US" altLang="ko-KR" b="1" dirty="0"/>
            </a:br>
            <a:r>
              <a:rPr lang="en-US" altLang="ko-KR" b="1" dirty="0"/>
              <a:t>4-1. </a:t>
            </a:r>
            <a:r>
              <a:rPr lang="ko-KR" altLang="en-US" b="1" dirty="0"/>
              <a:t>클라이언트 개발 상황 </a:t>
            </a:r>
            <a:r>
              <a:rPr lang="en-US" altLang="ko-KR" b="1" dirty="0"/>
              <a:t>– </a:t>
            </a:r>
            <a:r>
              <a:rPr lang="ko-KR" altLang="en-US" sz="3100" b="1" dirty="0"/>
              <a:t>조지훈</a:t>
            </a:r>
            <a:r>
              <a:rPr lang="en-US" altLang="ko-KR" sz="3100" b="1" dirty="0"/>
              <a:t> </a:t>
            </a:r>
            <a:r>
              <a:rPr lang="en-US" altLang="ko-KR" b="1" dirty="0"/>
              <a:t/>
            </a:r>
            <a:br>
              <a:rPr lang="en-US" altLang="ko-KR" b="1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366829" cy="486546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5610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b="1" dirty="0"/>
              <a:t/>
            </a:r>
            <a:br>
              <a:rPr lang="en-US" altLang="ko-KR" b="1" dirty="0"/>
            </a:br>
            <a:r>
              <a:rPr lang="en-US" altLang="ko-KR" b="1" dirty="0"/>
              <a:t>4-1. </a:t>
            </a:r>
            <a:r>
              <a:rPr lang="ko-KR" altLang="en-US" b="1" dirty="0"/>
              <a:t>클라이언트 개발 미흡점 </a:t>
            </a:r>
            <a:r>
              <a:rPr lang="en-US" altLang="ko-KR" b="1" dirty="0"/>
              <a:t>– </a:t>
            </a:r>
            <a:r>
              <a:rPr lang="ko-KR" altLang="en-US" sz="3100" b="1" dirty="0"/>
              <a:t>조지훈</a:t>
            </a:r>
            <a:r>
              <a:rPr lang="en-US" altLang="ko-KR" b="1" dirty="0"/>
              <a:t/>
            </a:r>
            <a:br>
              <a:rPr lang="en-US" altLang="ko-KR" b="1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366829" cy="486546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0136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b="1" dirty="0"/>
              <a:t/>
            </a:r>
            <a:br>
              <a:rPr lang="en-US" altLang="ko-KR" b="1" dirty="0"/>
            </a:br>
            <a:r>
              <a:rPr lang="en-US" altLang="ko-KR" b="1" dirty="0"/>
              <a:t>4-1. </a:t>
            </a:r>
            <a:r>
              <a:rPr lang="ko-KR" altLang="en-US" b="1" dirty="0"/>
              <a:t>차후 클라이언트 개발 예정</a:t>
            </a:r>
            <a:r>
              <a:rPr lang="en-US" altLang="ko-KR" b="1" dirty="0"/>
              <a:t>– </a:t>
            </a:r>
            <a:r>
              <a:rPr lang="ko-KR" altLang="en-US" sz="3100" b="1" dirty="0"/>
              <a:t>조지훈</a:t>
            </a:r>
            <a:r>
              <a:rPr lang="en-US" altLang="ko-KR" b="1" dirty="0"/>
              <a:t/>
            </a:r>
            <a:br>
              <a:rPr lang="en-US" altLang="ko-KR" b="1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366829" cy="486546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0136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</TotalTime>
  <Words>322</Words>
  <Application>Microsoft Office PowerPoint</Application>
  <PresentationFormat>Custom</PresentationFormat>
  <Paragraphs>118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테마</vt:lpstr>
      <vt:lpstr>PowerPoint Presentation</vt:lpstr>
      <vt:lpstr>목차</vt:lpstr>
      <vt:lpstr>1. 개요 </vt:lpstr>
      <vt:lpstr>1. 개요</vt:lpstr>
      <vt:lpstr>2. 게임목표</vt:lpstr>
      <vt:lpstr>3. 게임조작</vt:lpstr>
      <vt:lpstr> 4-1. 클라이언트 개발 상황 – 조지훈  </vt:lpstr>
      <vt:lpstr> 4-1. 클라이언트 개발 미흡점 – 조지훈 </vt:lpstr>
      <vt:lpstr> 4-1. 차후 클라이언트 개발 예정– 조지훈 </vt:lpstr>
      <vt:lpstr> 4-2. 기획,그래픽 개발 상황 – 최영민 </vt:lpstr>
      <vt:lpstr> 4-2. 기획,그래픽 개발 미흡점 – 최영민 </vt:lpstr>
      <vt:lpstr> 4-2. 차후 기획,그래픽 개발 예정– 최영민 </vt:lpstr>
      <vt:lpstr> 4-3. 서버 개발 상황 – 이진수  </vt:lpstr>
      <vt:lpstr> 4-3. 서버 개발 미흡점 – 이진수 </vt:lpstr>
      <vt:lpstr> 4-3. 차후 서버 개발 예정 – 이진수 </vt:lpstr>
      <vt:lpstr> 5. 개발 환경 </vt:lpstr>
      <vt:lpstr> 5. 개발 일정 </vt:lpstr>
      <vt:lpstr> 8. 데모시연  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JINSOO LEE</dc:creator>
  <cp:lastModifiedBy>choiym</cp:lastModifiedBy>
  <cp:revision>27</cp:revision>
  <dcterms:created xsi:type="dcterms:W3CDTF">2016-04-27T05:01:44Z</dcterms:created>
  <dcterms:modified xsi:type="dcterms:W3CDTF">2016-05-09T09:58:40Z</dcterms:modified>
</cp:coreProperties>
</file>