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6308-BF7B-495A-9DA7-82E6D8FA2D9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F2EB-9708-4DB5-A111-DFC2E879A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AF2EB-9708-4DB5-A111-DFC2E879AC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2438"/>
            <a:ext cx="5796136" cy="30922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71800" y="2167646"/>
            <a:ext cx="3153931" cy="2376264"/>
            <a:chOff x="2699792" y="2132856"/>
            <a:chExt cx="3153931" cy="2376264"/>
          </a:xfrm>
        </p:grpSpPr>
        <p:sp>
          <p:nvSpPr>
            <p:cNvPr id="13" name="Rectangle 12"/>
            <p:cNvSpPr/>
            <p:nvPr/>
          </p:nvSpPr>
          <p:spPr>
            <a:xfrm>
              <a:off x="2699792" y="3717032"/>
              <a:ext cx="792088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7459" y="3717032"/>
              <a:ext cx="792088" cy="7920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7459" y="2924944"/>
              <a:ext cx="792088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9547" y="2924944"/>
              <a:ext cx="792088" cy="792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1635" y="2924944"/>
              <a:ext cx="792088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635" y="2132856"/>
              <a:ext cx="792088" cy="792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2871463" y="3607806"/>
            <a:ext cx="216024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4.uf.tistory.com/image/1814103C4EC25CDA130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4317"/>
            <a:ext cx="6912768" cy="41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3" name="Cube 2"/>
          <p:cNvSpPr/>
          <p:nvPr/>
        </p:nvSpPr>
        <p:spPr>
          <a:xfrm>
            <a:off x="1475656" y="2485036"/>
            <a:ext cx="1944216" cy="194421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월드큐브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15" y="2990513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86" y="2504632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3" y="3913054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16" y="272065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6" y="183086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624189"/>
            <a:ext cx="423639" cy="61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4" y="1646715"/>
            <a:ext cx="384394" cy="565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75" y="4966150"/>
            <a:ext cx="593242" cy="51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80765"/>
            <a:ext cx="330561" cy="68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1475656" y="4982918"/>
            <a:ext cx="1944216" cy="30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현재 진행중인 챕터</a:t>
            </a:r>
            <a:endParaRPr lang="ko-KR" alt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1293428" y="16143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초상</a:t>
            </a:r>
            <a:r>
              <a:rPr lang="ko-KR" altLang="en-US" sz="1100" dirty="0"/>
              <a:t>화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69492" y="1787401"/>
            <a:ext cx="686284" cy="2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82" y="4673468"/>
            <a:ext cx="560148" cy="77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65" y="3809771"/>
            <a:ext cx="469762" cy="84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35" y="5025378"/>
            <a:ext cx="721297" cy="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747711"/>
            <a:ext cx="5362575" cy="5362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58697" y="1095855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Elbow Connector 4"/>
          <p:cNvCxnSpPr>
            <a:stCxn id="3" idx="0"/>
            <a:endCxn id="6" idx="1"/>
          </p:cNvCxnSpPr>
          <p:nvPr/>
        </p:nvCxnSpPr>
        <p:spPr>
          <a:xfrm rot="5400000" flipH="1" flipV="1">
            <a:off x="5257835" y="701571"/>
            <a:ext cx="691190" cy="97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219999"/>
            <a:ext cx="11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토끼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699792" y="2014028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9" idx="0"/>
            <a:endCxn id="12" idx="3"/>
          </p:cNvCxnSpPr>
          <p:nvPr/>
        </p:nvCxnSpPr>
        <p:spPr>
          <a:xfrm rot="16200000" flipV="1">
            <a:off x="2042684" y="960876"/>
            <a:ext cx="126085" cy="1980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" y="1564777"/>
            <a:ext cx="88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당근 바구니</a:t>
            </a: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084168" y="1095855"/>
            <a:ext cx="720080" cy="1115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Elbow Connector 15"/>
          <p:cNvCxnSpPr>
            <a:stCxn id="14" idx="3"/>
          </p:cNvCxnSpPr>
          <p:nvPr/>
        </p:nvCxnSpPr>
        <p:spPr>
          <a:xfrm>
            <a:off x="6804248" y="1653482"/>
            <a:ext cx="1080120" cy="6233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4368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당근상자</a:t>
            </a:r>
            <a:endParaRPr lang="en-US" altLang="ko-KR" dirty="0" smtClean="0"/>
          </a:p>
        </p:txBody>
      </p:sp>
      <p:sp>
        <p:nvSpPr>
          <p:cNvPr id="20" name="Left-Right Arrow 19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1" name="Up-Down Arrow 20"/>
          <p:cNvSpPr/>
          <p:nvPr/>
        </p:nvSpPr>
        <p:spPr>
          <a:xfrm>
            <a:off x="1115616" y="747711"/>
            <a:ext cx="648072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643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47725"/>
            <a:ext cx="5181600" cy="5162550"/>
          </a:xfrm>
          <a:prstGeom prst="rect">
            <a:avLst/>
          </a:prstGeom>
        </p:spPr>
      </p:pic>
      <p:sp>
        <p:nvSpPr>
          <p:cNvPr id="4" name="Left-Right Arrow 3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1259632" y="747711"/>
            <a:ext cx="504056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267744" y="1685645"/>
            <a:ext cx="673803" cy="6738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2941547" y="1844824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332837" y="4221088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5724128" y="1832927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6" idx="0"/>
            <a:endCxn id="15" idx="1"/>
          </p:cNvCxnSpPr>
          <p:nvPr/>
        </p:nvCxnSpPr>
        <p:spPr>
          <a:xfrm rot="5400000" flipH="1" flipV="1">
            <a:off x="2104062" y="945899"/>
            <a:ext cx="1240331" cy="2391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18" idx="1"/>
          </p:cNvCxnSpPr>
          <p:nvPr/>
        </p:nvCxnSpPr>
        <p:spPr>
          <a:xfrm rot="5400000" flipH="1" flipV="1">
            <a:off x="6518054" y="1762758"/>
            <a:ext cx="811549" cy="1921077"/>
          </a:xfrm>
          <a:prstGeom prst="bentConnector4">
            <a:avLst>
              <a:gd name="adj1" fmla="val -28168"/>
              <a:gd name="adj2" fmla="val 513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3808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벌레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436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벌레선반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0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1143000"/>
            <a:ext cx="8467725" cy="4572000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79434" y="1169876"/>
            <a:ext cx="288032" cy="45182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445790" y="5715000"/>
            <a:ext cx="8280920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916832"/>
            <a:ext cx="504056" cy="367240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156176" y="5013176"/>
            <a:ext cx="2592288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668344" y="3429000"/>
            <a:ext cx="936104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47664" y="2492896"/>
            <a:ext cx="936104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915816" y="3753036"/>
            <a:ext cx="792088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63688" y="8367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곡괭이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07804" y="61653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안전모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3" y="6741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돌벽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603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빈 당근상자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3838" y="53560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도망가는 쿠니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도착지점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6" name="Elbow Connector 15"/>
          <p:cNvCxnSpPr>
            <a:stCxn id="8" idx="1"/>
            <a:endCxn id="10" idx="1"/>
          </p:cNvCxnSpPr>
          <p:nvPr/>
        </p:nvCxnSpPr>
        <p:spPr>
          <a:xfrm rot="10800000" flipH="1">
            <a:off x="1547664" y="1021378"/>
            <a:ext cx="216024" cy="1795554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3"/>
          </p:cNvCxnSpPr>
          <p:nvPr/>
        </p:nvCxnSpPr>
        <p:spPr>
          <a:xfrm>
            <a:off x="3707904" y="4077072"/>
            <a:ext cx="108012" cy="2272898"/>
          </a:xfrm>
          <a:prstGeom prst="bentConnector3">
            <a:avLst>
              <a:gd name="adj1" fmla="val 3116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  <a:endCxn id="12" idx="3"/>
          </p:cNvCxnSpPr>
          <p:nvPr/>
        </p:nvCxnSpPr>
        <p:spPr>
          <a:xfrm rot="5400000" flipH="1" flipV="1">
            <a:off x="4312997" y="1153775"/>
            <a:ext cx="1058064" cy="468051"/>
          </a:xfrm>
          <a:prstGeom prst="bentConnector4">
            <a:avLst>
              <a:gd name="adj1" fmla="val 41273"/>
              <a:gd name="adj2" fmla="val 14884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3" idx="3"/>
          </p:cNvCxnSpPr>
          <p:nvPr/>
        </p:nvCxnSpPr>
        <p:spPr>
          <a:xfrm flipH="1">
            <a:off x="7596336" y="5337212"/>
            <a:ext cx="1152128" cy="886334"/>
          </a:xfrm>
          <a:prstGeom prst="bentConnector3">
            <a:avLst>
              <a:gd name="adj1" fmla="val -198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  <a:endCxn id="14" idx="3"/>
          </p:cNvCxnSpPr>
          <p:nvPr/>
        </p:nvCxnSpPr>
        <p:spPr>
          <a:xfrm rot="5400000" flipH="1" flipV="1">
            <a:off x="7199097" y="1796067"/>
            <a:ext cx="2570232" cy="695634"/>
          </a:xfrm>
          <a:prstGeom prst="bentConnector4">
            <a:avLst>
              <a:gd name="adj1" fmla="val 43713"/>
              <a:gd name="adj2" fmla="val 13286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9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55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22</cp:revision>
  <dcterms:created xsi:type="dcterms:W3CDTF">2016-01-29T02:14:57Z</dcterms:created>
  <dcterms:modified xsi:type="dcterms:W3CDTF">2016-03-15T07:42:28Z</dcterms:modified>
</cp:coreProperties>
</file>