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2" r:id="rId9"/>
    <p:sldId id="271" r:id="rId10"/>
    <p:sldId id="264" r:id="rId11"/>
    <p:sldId id="279" r:id="rId12"/>
    <p:sldId id="265" r:id="rId13"/>
    <p:sldId id="280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DA57C-525A-483D-BB95-B3AA2178D15B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927D-3B0B-4ED5-ADF4-E501819D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0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59908-2688-4626-9703-D941A7507AB5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0DD29-E6C7-417B-967A-A3FA62908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42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0DD29-E6C7-417B-967A-A3FA629086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E845-1C5F-416F-8617-C1B7363F8B2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F7A5-A2D4-4285-8C4D-AE53052C11C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3F9D-8B82-4233-9BC2-42F15A67E5D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1DFC-B93C-4C57-9324-B134FB45B09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7BF1-679B-4D2F-BFD1-99FEF4C1D1C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C973-E4AD-4205-9865-908439E67FC9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0B2A-53DD-4733-A408-785D91974C35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F695-B098-42F1-BACD-30E47BB2D02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E27F-5504-4361-9D82-76FE96C876B0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587-26D7-45EA-BAD0-DC6A80ED7590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6AC-7C5B-4CDC-926B-2F658D6B625C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5D6B-1B3B-401D-8CC9-327BB51EC25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502584" y="4746744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               졸업연구 중간발표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i="1" u="sng" dirty="0">
                <a:solidFill>
                  <a:schemeClr val="tx1"/>
                </a:solidFill>
              </a:rPr>
              <a:t>Prof. </a:t>
            </a:r>
            <a:r>
              <a:rPr lang="ko-KR" altLang="en-US" b="1" i="1" u="sng" dirty="0">
                <a:solidFill>
                  <a:schemeClr val="tx1"/>
                </a:solidFill>
              </a:rPr>
              <a:t>김경철</a:t>
            </a:r>
            <a:endParaRPr lang="en-US" altLang="ko-KR" b="1" i="1" u="sng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최영민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이진수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조지훈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5. </a:t>
            </a:r>
            <a:r>
              <a:rPr lang="ko-KR" altLang="en-US" b="1" dirty="0"/>
              <a:t>개발 환경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852196" y="4571255"/>
            <a:ext cx="2882520" cy="1444926"/>
            <a:chOff x="160663" y="4533987"/>
            <a:chExt cx="2882520" cy="1444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82" y="4533987"/>
              <a:ext cx="1899283" cy="92070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0663" y="5671136"/>
              <a:ext cx="2882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https://ko.wikipedia.org/wiki/PHP</a:t>
              </a:r>
              <a:endParaRPr lang="ko-KR" alt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8842" y="2415768"/>
            <a:ext cx="2745727" cy="1275550"/>
            <a:chOff x="229059" y="2359484"/>
            <a:chExt cx="2745727" cy="12755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2359484"/>
              <a:ext cx="2745727" cy="82371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9911" y="3327257"/>
              <a:ext cx="2484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http://unity3d.com/kr/unity</a:t>
              </a:r>
              <a:endParaRPr lang="ko-KR" alt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56357" y="1656967"/>
            <a:ext cx="2556285" cy="1388360"/>
            <a:chOff x="3585723" y="2246674"/>
            <a:chExt cx="2556285" cy="13883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23" y="2246674"/>
              <a:ext cx="2556285" cy="10493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671167" y="3327257"/>
              <a:ext cx="23853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http://www.minddesk.com/</a:t>
              </a:r>
              <a:endParaRPr lang="ko-KR" alt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8165" y="2267987"/>
            <a:ext cx="2427268" cy="1571112"/>
            <a:chOff x="6382701" y="2063922"/>
            <a:chExt cx="2427268" cy="157111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290" y="2063922"/>
              <a:ext cx="1232091" cy="12320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382701" y="3327257"/>
              <a:ext cx="24272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http://www.ibm.com/us-en/</a:t>
              </a:r>
              <a:endParaRPr lang="ko-KR" alt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95154" y="4504051"/>
            <a:ext cx="2145139" cy="1579335"/>
            <a:chOff x="6439007" y="4374278"/>
            <a:chExt cx="2145139" cy="15793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460" y="4374278"/>
              <a:ext cx="2088232" cy="10804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39007" y="5645836"/>
              <a:ext cx="2145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https://www.mysql.com/</a:t>
              </a:r>
              <a:endParaRPr lang="ko-KR" alt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79947" y="3173433"/>
            <a:ext cx="3583673" cy="1810072"/>
            <a:chOff x="5594668" y="76064"/>
            <a:chExt cx="3583673" cy="181007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412" y="76064"/>
              <a:ext cx="1656184" cy="165618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594668" y="1578359"/>
              <a:ext cx="35836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http://www.microsoft.com/en-us/windows</a:t>
              </a:r>
              <a:endParaRPr lang="ko-KR" alt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3" y="5226290"/>
            <a:ext cx="2963949" cy="10986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96825" y="6236093"/>
            <a:ext cx="2173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https://bitbucket.org/</a:t>
            </a:r>
            <a:endParaRPr lang="ko-KR" altLang="en-US" sz="16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5. </a:t>
            </a:r>
            <a:r>
              <a:rPr lang="ko-KR" altLang="en-US" b="1" dirty="0"/>
              <a:t>개발 일정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8.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7154"/>
            <a:ext cx="10058400" cy="10757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 lnSpcReduction="10000"/>
          </a:bodyPr>
          <a:lstStyle/>
          <a:p>
            <a:r>
              <a:rPr lang="ko-KR" altLang="en-US" b="1" dirty="0"/>
              <a:t>메인 시스템 기획</a:t>
            </a:r>
            <a:endParaRPr lang="en-US" altLang="ko-KR" b="1" dirty="0"/>
          </a:p>
          <a:p>
            <a:r>
              <a:rPr lang="ko-KR" altLang="en-US" b="1" dirty="0"/>
              <a:t>스토리라인 </a:t>
            </a:r>
            <a:r>
              <a:rPr lang="ko-KR" altLang="en-US" b="1" dirty="0" smtClean="0"/>
              <a:t>기획</a:t>
            </a:r>
            <a:endParaRPr lang="en-US" altLang="ko-KR" b="1" dirty="0" smtClean="0"/>
          </a:p>
          <a:p>
            <a:r>
              <a:rPr lang="ko-KR" altLang="en-US" b="1" dirty="0" smtClean="0"/>
              <a:t>캐릭터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스킬 기획</a:t>
            </a:r>
            <a:endParaRPr lang="en-US" altLang="ko-KR" b="1" dirty="0"/>
          </a:p>
          <a:p>
            <a:r>
              <a:rPr lang="ko-KR" altLang="en-US" b="1" dirty="0"/>
              <a:t>챕터</a:t>
            </a:r>
            <a:r>
              <a:rPr lang="en-US" altLang="ko-KR" b="1" dirty="0"/>
              <a:t>/</a:t>
            </a:r>
            <a:r>
              <a:rPr lang="ko-KR" altLang="en-US" b="1" dirty="0"/>
              <a:t>스테이지 </a:t>
            </a:r>
            <a:r>
              <a:rPr lang="ko-KR" altLang="en-US" b="1" dirty="0" smtClean="0"/>
              <a:t>기획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 smtClean="0"/>
              <a:t>기획후 피드백을 받아 개선중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------------------------------------------------------</a:t>
            </a:r>
          </a:p>
          <a:p>
            <a:r>
              <a:rPr lang="ko-KR" altLang="en-US" b="1" dirty="0" smtClean="0"/>
              <a:t>캐릭터 </a:t>
            </a:r>
            <a:r>
              <a:rPr lang="ko-KR" altLang="en-US" b="1" dirty="0"/>
              <a:t>모델링완료</a:t>
            </a:r>
            <a:endParaRPr lang="en-US" altLang="ko-KR" b="1" dirty="0"/>
          </a:p>
          <a:p>
            <a:r>
              <a:rPr lang="ko-KR" altLang="en-US" b="1" dirty="0"/>
              <a:t>타일 모델링완료</a:t>
            </a:r>
            <a:endParaRPr lang="en-US" altLang="ko-KR" b="1" dirty="0"/>
          </a:p>
          <a:p>
            <a:r>
              <a:rPr lang="ko-KR" altLang="en-US" b="1" dirty="0"/>
              <a:t>조경오브젝트 </a:t>
            </a:r>
            <a:r>
              <a:rPr lang="en-US" altLang="ko-KR" b="1" dirty="0"/>
              <a:t>80%</a:t>
            </a:r>
            <a:r>
              <a:rPr lang="ko-KR" altLang="en-US" b="1" dirty="0"/>
              <a:t>이상 제작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제작중</a:t>
            </a:r>
            <a:endParaRPr lang="en-US" altLang="ko-KR" b="1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</a:t>
            </a:r>
            <a:r>
              <a:rPr lang="ko-KR" altLang="en-US" b="1" dirty="0"/>
              <a:t>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개별 시스템 문서 작성 미흡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/>
              <a:t>기획 미흡</a:t>
            </a:r>
            <a:endParaRPr lang="en-US" altLang="ko-KR" b="1" dirty="0"/>
          </a:p>
          <a:p>
            <a:r>
              <a:rPr lang="ko-KR" altLang="en-US" b="1" dirty="0" smtClean="0"/>
              <a:t>사운드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이펙트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애니메이션에 </a:t>
            </a:r>
            <a:r>
              <a:rPr lang="ko-KR" altLang="en-US" b="1" dirty="0"/>
              <a:t>대한 기획 미흡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애니메이션의 부재</a:t>
            </a:r>
            <a:endParaRPr lang="en-US" altLang="ko-KR" b="1" dirty="0"/>
          </a:p>
          <a:p>
            <a:r>
              <a:rPr lang="ko-KR" altLang="en-US" b="1" dirty="0"/>
              <a:t>그래픽 툴 사용 미흡으로 인한 낮은 퀄리티의 </a:t>
            </a:r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r>
              <a:rPr lang="ko-KR" altLang="en-US" b="1" dirty="0"/>
              <a:t>이펙트 제작 미흡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차후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예정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시스템별 개별 기획서 작성</a:t>
            </a:r>
            <a:endParaRPr lang="en-US" altLang="ko-KR" b="1" dirty="0"/>
          </a:p>
          <a:p>
            <a:r>
              <a:rPr lang="en-US" altLang="ko-KR" b="1" dirty="0"/>
              <a:t>UX </a:t>
            </a:r>
            <a:r>
              <a:rPr lang="ko-KR" altLang="en-US" b="1" dirty="0"/>
              <a:t>개선을 위한 </a:t>
            </a:r>
            <a:r>
              <a:rPr lang="en-US" altLang="ko-KR" b="1" dirty="0"/>
              <a:t>UI </a:t>
            </a:r>
            <a:r>
              <a:rPr lang="ko-KR" altLang="en-US" b="1" dirty="0"/>
              <a:t>기획서 작성</a:t>
            </a:r>
            <a:endParaRPr lang="en-US" altLang="ko-KR" b="1" dirty="0"/>
          </a:p>
          <a:p>
            <a:r>
              <a:rPr lang="ko-KR" altLang="en-US" b="1" dirty="0" smtClean="0"/>
              <a:t>사운드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이펙트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애니메이션 작업을 </a:t>
            </a:r>
            <a:r>
              <a:rPr lang="ko-KR" altLang="en-US" b="1" dirty="0"/>
              <a:t>위한 기획서 작성</a:t>
            </a:r>
            <a:endParaRPr lang="en-US" altLang="ko-KR" b="1" dirty="0"/>
          </a:p>
          <a:p>
            <a:r>
              <a:rPr lang="ko-KR" altLang="en-US" b="1" dirty="0" smtClean="0"/>
              <a:t>레벨디자인 </a:t>
            </a:r>
            <a:r>
              <a:rPr lang="en-US" altLang="ko-KR" b="1" dirty="0"/>
              <a:t>, </a:t>
            </a:r>
            <a:r>
              <a:rPr lang="ko-KR" altLang="en-US" b="1" dirty="0"/>
              <a:t>밸런싱 작업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단순한 캐릭터의 특징을 살린 애니메이션 추가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디자인 변경</a:t>
            </a:r>
            <a:endParaRPr lang="en-US" altLang="ko-KR" b="1" dirty="0"/>
          </a:p>
          <a:p>
            <a:r>
              <a:rPr lang="ko-KR" altLang="en-US" b="1" dirty="0" smtClean="0"/>
              <a:t>조경물 </a:t>
            </a:r>
            <a:r>
              <a:rPr lang="ko-KR" altLang="en-US" b="1" dirty="0"/>
              <a:t>제작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sz="3100" b="1" dirty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설계 및 구현 </a:t>
            </a:r>
            <a:endParaRPr lang="en-US" altLang="ko-KR" b="1" dirty="0"/>
          </a:p>
          <a:p>
            <a:r>
              <a:rPr lang="ko-KR" altLang="en-US" b="1" dirty="0"/>
              <a:t>웹서버를 통한 클라이언트와 통신</a:t>
            </a: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보안 관련 지식 미숙</a:t>
            </a:r>
            <a:endParaRPr lang="en-US" altLang="ko-KR" b="1" dirty="0"/>
          </a:p>
          <a:p>
            <a:r>
              <a:rPr lang="ko-KR" altLang="en-US" b="1" dirty="0"/>
              <a:t>유저 분석 관련 </a:t>
            </a:r>
            <a:r>
              <a:rPr lang="en-US" altLang="ko-KR" b="1" dirty="0"/>
              <a:t>DB </a:t>
            </a:r>
            <a:r>
              <a:rPr lang="ko-KR" altLang="en-US" b="1" dirty="0"/>
              <a:t>설계 미흡</a:t>
            </a:r>
            <a:endParaRPr lang="en-US" altLang="ko-KR" b="1" dirty="0"/>
          </a:p>
          <a:p>
            <a:r>
              <a:rPr lang="ko-KR" altLang="en-US" b="1" dirty="0"/>
              <a:t>구글 로그인 연동을 </a:t>
            </a:r>
            <a:r>
              <a:rPr lang="ko-KR" altLang="en-US" b="1" dirty="0" smtClean="0"/>
              <a:t>미구</a:t>
            </a:r>
            <a:r>
              <a:rPr lang="ko-KR" altLang="en-US" b="1" dirty="0"/>
              <a:t>현</a:t>
            </a:r>
            <a:endParaRPr lang="en-US" altLang="ko-KR" b="1" dirty="0"/>
          </a:p>
          <a:p>
            <a:r>
              <a:rPr lang="ko-KR" altLang="en-US" b="1" dirty="0"/>
              <a:t>리눅스를 통한 콘솔 </a:t>
            </a:r>
            <a:r>
              <a:rPr lang="en-US" altLang="ko-KR" b="1" dirty="0"/>
              <a:t>GIT </a:t>
            </a:r>
            <a:r>
              <a:rPr lang="ko-KR" altLang="en-US" b="1" dirty="0"/>
              <a:t>사용이 미숙하여 윈도우를 사용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차후 서버 개발 예정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대전 시스템에 따른 </a:t>
            </a:r>
            <a:r>
              <a:rPr lang="en-US" altLang="ko-KR" b="1" dirty="0"/>
              <a:t>DB </a:t>
            </a:r>
            <a:r>
              <a:rPr lang="ko-KR" altLang="en-US" b="1" dirty="0"/>
              <a:t>수정</a:t>
            </a:r>
            <a:endParaRPr lang="en-US" altLang="ko-KR" b="1" dirty="0"/>
          </a:p>
          <a:p>
            <a:r>
              <a:rPr lang="ko-KR" altLang="en-US" b="1" dirty="0"/>
              <a:t>유저 분석 </a:t>
            </a:r>
            <a:r>
              <a:rPr lang="en-US" altLang="ko-KR" b="1" dirty="0"/>
              <a:t>DB </a:t>
            </a:r>
            <a:r>
              <a:rPr lang="ko-KR" altLang="en-US" b="1" dirty="0"/>
              <a:t>제작</a:t>
            </a:r>
            <a:endParaRPr lang="en-US" altLang="ko-KR" dirty="0"/>
          </a:p>
          <a:p>
            <a:r>
              <a:rPr lang="ko-KR" altLang="en-US" b="1" dirty="0"/>
              <a:t>서버 보안 예정</a:t>
            </a:r>
            <a:endParaRPr lang="en-US" altLang="ko-KR" b="1" dirty="0"/>
          </a:p>
          <a:p>
            <a:r>
              <a:rPr lang="ko-KR" altLang="en-US" b="1" dirty="0"/>
              <a:t> 서버 데이터 </a:t>
            </a:r>
            <a:r>
              <a:rPr lang="en-US" altLang="ko-KR" b="1" dirty="0"/>
              <a:t>IBM </a:t>
            </a:r>
            <a:r>
              <a:rPr lang="ko-KR" altLang="en-US" b="1" dirty="0"/>
              <a:t>클라우드에 적용 </a:t>
            </a:r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게임목표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게임조작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클라이언트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서버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개발환경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시연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0" y="1489743"/>
            <a:ext cx="4143041" cy="233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606833"/>
            <a:ext cx="3726719" cy="2096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ross 5"/>
          <p:cNvSpPr/>
          <p:nvPr/>
        </p:nvSpPr>
        <p:spPr>
          <a:xfrm>
            <a:off x="5640137" y="2120213"/>
            <a:ext cx="1069521" cy="1069521"/>
          </a:xfrm>
          <a:prstGeom prst="plus">
            <a:avLst>
              <a:gd name="adj" fmla="val 37214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686" y="4284937"/>
            <a:ext cx="3804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타일 방식의 맵 구성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동료 구성에 따른 전략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캐릭터 육성에 따른 역할놀이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4284937"/>
            <a:ext cx="38045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TCG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코스트 기반의 제약적 전투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전투 피드백에 따른 전략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변경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다양한 카드 수집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964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구성된 캐릭터 별로 각 턴마다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제약된 행동을 할 수 있음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6586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모든 캐릭터의 행동을 하나의 코스트로 관리함으로써 턴마다 코스트 분배에 대한 전략적 요소를 만듬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964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새로운 카드를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한장 드로우함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6586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랜덤한 </a:t>
            </a:r>
            <a:r>
              <a:rPr lang="en-US" altLang="ko-KR" sz="1600" dirty="0"/>
              <a:t>4</a:t>
            </a:r>
            <a:r>
              <a:rPr lang="ko-KR" altLang="en-US" sz="1600" dirty="0"/>
              <a:t>장의 카드가 새롭게 드로우되며</a:t>
            </a:r>
            <a:r>
              <a:rPr lang="en-US" altLang="ko-KR" sz="1600" dirty="0"/>
              <a:t>,</a:t>
            </a:r>
            <a:r>
              <a:rPr lang="ko-KR" altLang="en-US" sz="1600" dirty="0"/>
              <a:t>해당 턴에서</a:t>
            </a:r>
            <a:r>
              <a:rPr lang="en-US" altLang="ko-KR" sz="1600" dirty="0"/>
              <a:t> </a:t>
            </a:r>
            <a:r>
              <a:rPr lang="ko-KR" altLang="en-US" sz="1600" dirty="0"/>
              <a:t>주어진카드로 가장 효율적인 행동을 요구함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146221" y="4434569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드로우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98145" y="1808361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기존 </a:t>
            </a:r>
            <a:r>
              <a:rPr lang="en-US" altLang="ko-KR" sz="2000" dirty="0">
                <a:latin typeface="+mn-ea"/>
              </a:rPr>
              <a:t>SRPG,TCG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767" y="1808360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A.W.W.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4298701"/>
            <a:ext cx="540000" cy="5400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146221" y="2747283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코스트</a:t>
            </a:r>
            <a:endParaRPr lang="ko-KR" alt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2581002"/>
            <a:ext cx="540000" cy="54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225417" y="1014542"/>
            <a:ext cx="2966583" cy="2006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게임목표</a:t>
            </a:r>
          </a:p>
        </p:txBody>
      </p:sp>
      <p:sp>
        <p:nvSpPr>
          <p:cNvPr id="4" name="Oval 3"/>
          <p:cNvSpPr/>
          <p:nvPr/>
        </p:nvSpPr>
        <p:spPr>
          <a:xfrm>
            <a:off x="310243" y="504552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효율적</a:t>
            </a:r>
            <a:endParaRPr lang="en-US" altLang="ko-KR" sz="1400" dirty="0"/>
          </a:p>
          <a:p>
            <a:pPr algn="ctr"/>
            <a:r>
              <a:rPr lang="ko-KR" altLang="en-US" sz="1400" dirty="0"/>
              <a:t>코스트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</a:t>
            </a:r>
          </a:p>
        </p:txBody>
      </p:sp>
      <p:sp>
        <p:nvSpPr>
          <p:cNvPr id="5" name="Oval 4"/>
          <p:cNvSpPr/>
          <p:nvPr/>
        </p:nvSpPr>
        <p:spPr>
          <a:xfrm>
            <a:off x="2669551" y="4137253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스테이지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클리어</a:t>
            </a:r>
          </a:p>
        </p:txBody>
      </p:sp>
      <p:sp>
        <p:nvSpPr>
          <p:cNvPr id="6" name="Oval 5"/>
          <p:cNvSpPr/>
          <p:nvPr/>
        </p:nvSpPr>
        <p:spPr>
          <a:xfrm>
            <a:off x="5028859" y="3228976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스토리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진행</a:t>
            </a:r>
          </a:p>
        </p:txBody>
      </p:sp>
      <p:sp>
        <p:nvSpPr>
          <p:cNvPr id="7" name="Oval 6"/>
          <p:cNvSpPr/>
          <p:nvPr/>
        </p:nvSpPr>
        <p:spPr>
          <a:xfrm>
            <a:off x="7388167" y="232069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수집</a:t>
            </a:r>
          </a:p>
        </p:txBody>
      </p:sp>
      <p:sp>
        <p:nvSpPr>
          <p:cNvPr id="8" name="Oval 7"/>
          <p:cNvSpPr/>
          <p:nvPr/>
        </p:nvSpPr>
        <p:spPr>
          <a:xfrm>
            <a:off x="9747476" y="1387808"/>
            <a:ext cx="1404258" cy="1404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PvP</a:t>
            </a:r>
            <a:endParaRPr lang="en-US" altLang="ko-KR" sz="1400" dirty="0"/>
          </a:p>
        </p:txBody>
      </p:sp>
      <p:sp>
        <p:nvSpPr>
          <p:cNvPr id="10" name="Curved Down Arrow 9"/>
          <p:cNvSpPr/>
          <p:nvPr/>
        </p:nvSpPr>
        <p:spPr>
          <a:xfrm rot="20443668">
            <a:off x="824760" y="3960121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20443668">
            <a:off x="3243198" y="302588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20443668">
            <a:off x="5661636" y="2091652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20443668">
            <a:off x="8080073" y="115741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1" y="610124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/>
              <a:t>목표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3809" y="5172179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목표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3117" y="4283572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목표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92425" y="336515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/>
              <a:t>목표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36072" y="2422734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목표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34997" y="1014542"/>
            <a:ext cx="1807060" cy="37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차후 추가 예정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2028" y="2060840"/>
            <a:ext cx="5129025" cy="2736315"/>
            <a:chOff x="-2" y="2060842"/>
            <a:chExt cx="5129025" cy="27363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16" y="4212771"/>
            <a:ext cx="1404258" cy="1404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740" y="5776683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탭하기 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지정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70913" y="2060841"/>
            <a:ext cx="5129025" cy="2736315"/>
            <a:chOff x="-2" y="2060842"/>
            <a:chExt cx="5129025" cy="27363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5" y="3663042"/>
            <a:ext cx="1404258" cy="1404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2" y="2841170"/>
            <a:ext cx="1404258" cy="1404258"/>
          </a:xfrm>
          <a:prstGeom prst="rect">
            <a:avLst/>
          </a:prstGeom>
        </p:spPr>
      </p:pic>
      <p:sp>
        <p:nvSpPr>
          <p:cNvPr id="16" name="Striped Right Arrow 15"/>
          <p:cNvSpPr/>
          <p:nvPr/>
        </p:nvSpPr>
        <p:spPr>
          <a:xfrm rot="20244813">
            <a:off x="8427290" y="3120396"/>
            <a:ext cx="1525986" cy="617207"/>
          </a:xfrm>
          <a:prstGeom prst="stripedRightArrow">
            <a:avLst>
              <a:gd name="adj1" fmla="val 4944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98625" y="5798454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드래그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카메라 이동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4. </a:t>
            </a:r>
            <a:r>
              <a:rPr lang="ko-KR" altLang="en-US" b="1" dirty="0" smtClean="0"/>
              <a:t>개발 상황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6" name="Rectangle 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메인 시스템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캐릭터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스킬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스토리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챕터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스테이지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UX / 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6" name="Rectangle 2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캐릭터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타일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조경물 모델링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9" name="Rectangle 2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32" name="Rectangle 3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</a:rPr>
                <a:t>설계 및 구현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웹서버 구현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4. </a:t>
            </a:r>
            <a:r>
              <a:rPr lang="ko-KR" altLang="en-US" b="1" dirty="0" smtClean="0"/>
              <a:t>개발 미흡점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개별 시스템 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문서의 가독성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 </a:t>
              </a:r>
              <a:r>
                <a:rPr lang="ko-KR" altLang="en-US" b="1" dirty="0" smtClean="0"/>
                <a:t>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사운드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이펙트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애니메이션등 디테일 기획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그래픽 저작툴 사용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저퀄리티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이펙트 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보안 이</a:t>
              </a:r>
              <a:r>
                <a:rPr lang="ko-KR" altLang="en-US" b="1" dirty="0">
                  <a:solidFill>
                    <a:schemeClr val="tx1"/>
                  </a:solidFill>
                </a:rPr>
                <a:t>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유저분석 연계된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DB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구글 </a:t>
              </a:r>
              <a:r>
                <a:rPr lang="ko-KR" altLang="en-US" b="1" dirty="0">
                  <a:solidFill>
                    <a:schemeClr val="tx1"/>
                  </a:solidFill>
                </a:rPr>
                <a:t>로그인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연동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콘솔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GIT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사용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4. </a:t>
            </a:r>
            <a:r>
              <a:rPr lang="ko-KR" altLang="en-US" b="1" dirty="0" smtClean="0"/>
              <a:t>추후 보완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추가 개발점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시스템 개별 기획서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 </a:t>
              </a:r>
              <a:r>
                <a:rPr lang="ko-KR" altLang="en-US" b="1" dirty="0"/>
                <a:t>기획서 작성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사운드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이펙트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애니메이션 </a:t>
              </a:r>
              <a:r>
                <a:rPr lang="ko-KR" altLang="en-US" b="1" dirty="0" smtClean="0"/>
                <a:t>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레벨 디자인</a:t>
              </a:r>
              <a:r>
                <a:rPr lang="en-US" altLang="ko-KR" b="1" dirty="0" smtClean="0"/>
                <a:t>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수치 디자인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BM</a:t>
              </a:r>
              <a:r>
                <a:rPr lang="ko-KR" altLang="en-US" b="1" dirty="0" smtClean="0"/>
                <a:t> 재설계</a:t>
              </a:r>
              <a:endParaRPr lang="en-US" altLang="ko-KR" b="1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애니메이션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디자인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추가 조경물</a:t>
              </a:r>
              <a:endParaRPr lang="en-US" altLang="ko-KR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대전시스템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설</a:t>
              </a:r>
              <a:r>
                <a:rPr lang="ko-KR" altLang="en-US" b="1" dirty="0">
                  <a:solidFill>
                    <a:schemeClr val="tx1"/>
                  </a:solidFill>
                </a:rPr>
                <a:t>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유저 </a:t>
              </a:r>
              <a:r>
                <a:rPr lang="ko-KR" altLang="en-US" b="1" dirty="0">
                  <a:solidFill>
                    <a:schemeClr val="tx1"/>
                  </a:solidFill>
                </a:rPr>
                <a:t>분석 </a:t>
              </a: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설</a:t>
              </a:r>
              <a:r>
                <a:rPr lang="ko-KR" altLang="en-US" b="1" dirty="0">
                  <a:solidFill>
                    <a:schemeClr val="tx1"/>
                  </a:solidFill>
                </a:rPr>
                <a:t>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서버 보안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IBM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클라우드 서버  연계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468</Words>
  <Application>Microsoft Office PowerPoint</Application>
  <PresentationFormat>Custom</PresentationFormat>
  <Paragraphs>182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테마</vt:lpstr>
      <vt:lpstr>PowerPoint Presentation</vt:lpstr>
      <vt:lpstr>목차</vt:lpstr>
      <vt:lpstr>1. 개요 </vt:lpstr>
      <vt:lpstr>1. 개요</vt:lpstr>
      <vt:lpstr>2. 게임목표</vt:lpstr>
      <vt:lpstr>3. 게임조작</vt:lpstr>
      <vt:lpstr> 4. 개발 상황  </vt:lpstr>
      <vt:lpstr> 4. 개발 미흡점 </vt:lpstr>
      <vt:lpstr> 4. 추후 보완,추가 개발점 </vt:lpstr>
      <vt:lpstr> 5. 개발 환경 </vt:lpstr>
      <vt:lpstr> 5. 개발 일정 </vt:lpstr>
      <vt:lpstr> 8. 데모시연  </vt:lpstr>
      <vt:lpstr>PowerPoint Presentation</vt:lpstr>
      <vt:lpstr> 4-2. 기획,그래픽 개발 상황 – 최영민 </vt:lpstr>
      <vt:lpstr> 4-2. 기획,그래픽 개발 미흡점 – 최영민 </vt:lpstr>
      <vt:lpstr> 4-2. 차후 기획,그래픽 개발 예정– 최영민 </vt:lpstr>
      <vt:lpstr> 4-3. 서버 개발 상황 – 이진수  </vt:lpstr>
      <vt:lpstr> 4-3. 서버 개발 미흡점 – 이진수 </vt:lpstr>
      <vt:lpstr> 4-3. 차후 서버 개발 예정 – 이진수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choiym</cp:lastModifiedBy>
  <cp:revision>35</cp:revision>
  <dcterms:created xsi:type="dcterms:W3CDTF">2016-04-27T05:01:44Z</dcterms:created>
  <dcterms:modified xsi:type="dcterms:W3CDTF">2016-05-10T08:21:51Z</dcterms:modified>
</cp:coreProperties>
</file>