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0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3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9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2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4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6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3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0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7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D94B-DBD9-4D07-846F-52B544651943}" type="datetimeFigureOut">
              <a:rPr lang="ko-KR" altLang="en-US" smtClean="0"/>
              <a:t>2016-01-26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260B-FCCF-4904-BB65-2187B2A50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10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7756" y="814335"/>
            <a:ext cx="2784309" cy="27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타이틀</a:t>
            </a:r>
            <a:endParaRPr lang="ko-KR" alt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1297756" y="1370218"/>
            <a:ext cx="2784309" cy="27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로비</a:t>
            </a:r>
            <a:endParaRPr lang="ko-KR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1297756" y="1926100"/>
            <a:ext cx="2784309" cy="27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스테이지 선택</a:t>
            </a:r>
            <a:endParaRPr lang="ko-KR" alt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297756" y="3234799"/>
            <a:ext cx="2784309" cy="27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퀘스트 확인</a:t>
            </a:r>
            <a:endParaRPr lang="ko-KR" alt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1297756" y="3790682"/>
            <a:ext cx="2784309" cy="27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퀘스트 수행</a:t>
            </a:r>
            <a:endParaRPr lang="ko-KR" alt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1297756" y="5021640"/>
            <a:ext cx="2784309" cy="27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컷씬재생</a:t>
            </a:r>
            <a:endParaRPr lang="ko-KR" altLang="en-US" sz="1600" dirty="0"/>
          </a:p>
        </p:txBody>
      </p:sp>
      <p:cxnSp>
        <p:nvCxnSpPr>
          <p:cNvPr id="11" name="Elbow Connector 10"/>
          <p:cNvCxnSpPr>
            <a:stCxn id="54" idx="2"/>
            <a:endCxn id="6" idx="2"/>
          </p:cNvCxnSpPr>
          <p:nvPr/>
        </p:nvCxnSpPr>
        <p:spPr>
          <a:xfrm rot="10800000" flipH="1">
            <a:off x="1297754" y="2061115"/>
            <a:ext cx="1" cy="3674043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2689911" y="1084365"/>
            <a:ext cx="0" cy="285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2689911" y="1640248"/>
            <a:ext cx="0" cy="285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2689911" y="2196131"/>
            <a:ext cx="3" cy="325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>
            <a:off x="2689911" y="3504829"/>
            <a:ext cx="0" cy="285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8" idx="4"/>
          </p:cNvCxnSpPr>
          <p:nvPr/>
        </p:nvCxnSpPr>
        <p:spPr>
          <a:xfrm flipH="1">
            <a:off x="2689910" y="4060711"/>
            <a:ext cx="1" cy="393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9" name="Flowchart: Manual Operation 28"/>
          <p:cNvSpPr/>
          <p:nvPr/>
        </p:nvSpPr>
        <p:spPr>
          <a:xfrm>
            <a:off x="1537783" y="4322570"/>
            <a:ext cx="2304256" cy="43204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퀘스트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클리어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31" name="Elbow Connector 30"/>
          <p:cNvCxnSpPr>
            <a:stCxn id="29" idx="3"/>
            <a:endCxn id="7" idx="6"/>
          </p:cNvCxnSpPr>
          <p:nvPr/>
        </p:nvCxnSpPr>
        <p:spPr>
          <a:xfrm flipV="1">
            <a:off x="3611614" y="3369814"/>
            <a:ext cx="470452" cy="1168780"/>
          </a:xfrm>
          <a:prstGeom prst="bentConnector3">
            <a:avLst>
              <a:gd name="adj1" fmla="val 164789"/>
            </a:avLst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9" idx="2"/>
            <a:endCxn id="9" idx="0"/>
          </p:cNvCxnSpPr>
          <p:nvPr/>
        </p:nvCxnSpPr>
        <p:spPr>
          <a:xfrm>
            <a:off x="2689911" y="4754617"/>
            <a:ext cx="0" cy="267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9" name="Flowchart: Manual Operation 48"/>
          <p:cNvSpPr/>
          <p:nvPr/>
        </p:nvSpPr>
        <p:spPr>
          <a:xfrm>
            <a:off x="1537783" y="2508095"/>
            <a:ext cx="2304256" cy="43204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51" name="Elbow Connector 50"/>
          <p:cNvCxnSpPr>
            <a:stCxn id="49" idx="3"/>
            <a:endCxn id="6" idx="6"/>
          </p:cNvCxnSpPr>
          <p:nvPr/>
        </p:nvCxnSpPr>
        <p:spPr>
          <a:xfrm flipV="1">
            <a:off x="3611614" y="2061116"/>
            <a:ext cx="470452" cy="663003"/>
          </a:xfrm>
          <a:prstGeom prst="bentConnector3">
            <a:avLst>
              <a:gd name="adj1" fmla="val 164789"/>
            </a:avLst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9" idx="2"/>
            <a:endCxn id="7" idx="0"/>
          </p:cNvCxnSpPr>
          <p:nvPr/>
        </p:nvCxnSpPr>
        <p:spPr>
          <a:xfrm>
            <a:off x="2689911" y="2940143"/>
            <a:ext cx="0" cy="294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1297755" y="5600144"/>
            <a:ext cx="2784309" cy="27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결과창</a:t>
            </a:r>
            <a:endParaRPr lang="ko-KR" altLang="en-US" sz="1600" dirty="0"/>
          </a:p>
        </p:txBody>
      </p:sp>
      <p:cxnSp>
        <p:nvCxnSpPr>
          <p:cNvPr id="58" name="Straight Arrow Connector 57"/>
          <p:cNvCxnSpPr>
            <a:stCxn id="9" idx="4"/>
            <a:endCxn id="54" idx="0"/>
          </p:cNvCxnSpPr>
          <p:nvPr/>
        </p:nvCxnSpPr>
        <p:spPr>
          <a:xfrm flipH="1">
            <a:off x="2689910" y="5291670"/>
            <a:ext cx="1" cy="30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1" name="Oval 60"/>
          <p:cNvSpPr/>
          <p:nvPr/>
        </p:nvSpPr>
        <p:spPr>
          <a:xfrm>
            <a:off x="5234192" y="814335"/>
            <a:ext cx="2784309" cy="27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카</a:t>
            </a:r>
            <a:r>
              <a:rPr lang="ko-KR" altLang="en-US" sz="1600" dirty="0"/>
              <a:t>드</a:t>
            </a:r>
          </a:p>
        </p:txBody>
      </p:sp>
      <p:sp>
        <p:nvSpPr>
          <p:cNvPr id="62" name="Oval 61"/>
          <p:cNvSpPr/>
          <p:nvPr/>
        </p:nvSpPr>
        <p:spPr>
          <a:xfrm>
            <a:off x="5234192" y="1926100"/>
            <a:ext cx="2784309" cy="27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마법</a:t>
            </a:r>
            <a:endParaRPr lang="ko-KR" altLang="en-US" sz="1600" dirty="0"/>
          </a:p>
        </p:txBody>
      </p:sp>
      <p:cxnSp>
        <p:nvCxnSpPr>
          <p:cNvPr id="64" name="Elbow Connector 63"/>
          <p:cNvCxnSpPr>
            <a:stCxn id="5" idx="6"/>
            <a:endCxn id="61" idx="2"/>
          </p:cNvCxnSpPr>
          <p:nvPr/>
        </p:nvCxnSpPr>
        <p:spPr>
          <a:xfrm flipV="1">
            <a:off x="4082066" y="949350"/>
            <a:ext cx="1152127" cy="5558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6" name="Rectangle 65"/>
          <p:cNvSpPr/>
          <p:nvPr/>
        </p:nvSpPr>
        <p:spPr>
          <a:xfrm>
            <a:off x="5234192" y="1370218"/>
            <a:ext cx="278430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카드확인</a:t>
            </a:r>
            <a:endParaRPr lang="ko-KR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34192" y="2589104"/>
            <a:ext cx="278430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마법설</a:t>
            </a:r>
            <a:r>
              <a:rPr lang="ko-KR" altLang="en-US" dirty="0"/>
              <a:t>정</a:t>
            </a:r>
          </a:p>
        </p:txBody>
      </p:sp>
      <p:cxnSp>
        <p:nvCxnSpPr>
          <p:cNvPr id="70" name="Straight Arrow Connector 69"/>
          <p:cNvCxnSpPr>
            <a:stCxn id="61" idx="4"/>
            <a:endCxn id="66" idx="0"/>
          </p:cNvCxnSpPr>
          <p:nvPr/>
        </p:nvCxnSpPr>
        <p:spPr>
          <a:xfrm>
            <a:off x="6626347" y="1084365"/>
            <a:ext cx="0" cy="285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62" idx="4"/>
            <a:endCxn id="67" idx="0"/>
          </p:cNvCxnSpPr>
          <p:nvPr/>
        </p:nvCxnSpPr>
        <p:spPr>
          <a:xfrm>
            <a:off x="6626347" y="2196131"/>
            <a:ext cx="0" cy="39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4" name="Elbow Connector 73"/>
          <p:cNvCxnSpPr>
            <a:stCxn id="5" idx="6"/>
            <a:endCxn id="62" idx="2"/>
          </p:cNvCxnSpPr>
          <p:nvPr/>
        </p:nvCxnSpPr>
        <p:spPr>
          <a:xfrm>
            <a:off x="4082066" y="1505233"/>
            <a:ext cx="1152127" cy="5558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5506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23528" y="6165304"/>
            <a:ext cx="8496944" cy="432048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23528" y="6309320"/>
            <a:ext cx="8496944" cy="14401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2216" y="57959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로딩</a:t>
            </a:r>
            <a:r>
              <a:rPr lang="ko-KR" altLang="en-US" dirty="0"/>
              <a:t>바</a:t>
            </a:r>
          </a:p>
        </p:txBody>
      </p:sp>
      <p:sp>
        <p:nvSpPr>
          <p:cNvPr id="30" name="Cube 29"/>
          <p:cNvSpPr/>
          <p:nvPr/>
        </p:nvSpPr>
        <p:spPr>
          <a:xfrm>
            <a:off x="3149842" y="1844824"/>
            <a:ext cx="2844316" cy="2844316"/>
          </a:xfrm>
          <a:prstGeom prst="cube">
            <a:avLst/>
          </a:prstGeom>
          <a:gradFill>
            <a:gsLst>
              <a:gs pos="0">
                <a:schemeClr val="dk1">
                  <a:shade val="51000"/>
                  <a:satMod val="13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ube 30"/>
          <p:cNvSpPr/>
          <p:nvPr/>
        </p:nvSpPr>
        <p:spPr>
          <a:xfrm>
            <a:off x="1187624" y="1246749"/>
            <a:ext cx="432048" cy="432048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Cube 31"/>
          <p:cNvSpPr/>
          <p:nvPr/>
        </p:nvSpPr>
        <p:spPr>
          <a:xfrm>
            <a:off x="7380312" y="1349152"/>
            <a:ext cx="432048" cy="432048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Cube 32"/>
          <p:cNvSpPr/>
          <p:nvPr/>
        </p:nvSpPr>
        <p:spPr>
          <a:xfrm>
            <a:off x="7596336" y="3356992"/>
            <a:ext cx="432048" cy="432048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Cube 33"/>
          <p:cNvSpPr/>
          <p:nvPr/>
        </p:nvSpPr>
        <p:spPr>
          <a:xfrm>
            <a:off x="971600" y="3717033"/>
            <a:ext cx="432048" cy="432048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Cube 34"/>
          <p:cNvSpPr/>
          <p:nvPr/>
        </p:nvSpPr>
        <p:spPr>
          <a:xfrm>
            <a:off x="4404800" y="332656"/>
            <a:ext cx="432048" cy="432048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Cube 35"/>
          <p:cNvSpPr/>
          <p:nvPr/>
        </p:nvSpPr>
        <p:spPr>
          <a:xfrm>
            <a:off x="6804248" y="4941168"/>
            <a:ext cx="432048" cy="432048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Cube 36"/>
          <p:cNvSpPr/>
          <p:nvPr/>
        </p:nvSpPr>
        <p:spPr>
          <a:xfrm>
            <a:off x="1827734" y="5378411"/>
            <a:ext cx="432048" cy="432048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ight Arrow 37"/>
          <p:cNvSpPr/>
          <p:nvPr/>
        </p:nvSpPr>
        <p:spPr>
          <a:xfrm rot="9015672">
            <a:off x="6469907" y="1840795"/>
            <a:ext cx="74874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ight Arrow 38"/>
          <p:cNvSpPr/>
          <p:nvPr/>
        </p:nvSpPr>
        <p:spPr>
          <a:xfrm rot="11022329">
            <a:off x="6484673" y="3333174"/>
            <a:ext cx="74874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ight Arrow 39"/>
          <p:cNvSpPr/>
          <p:nvPr/>
        </p:nvSpPr>
        <p:spPr>
          <a:xfrm rot="12834030">
            <a:off x="5904910" y="4618947"/>
            <a:ext cx="74874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ight Arrow 40"/>
          <p:cNvSpPr/>
          <p:nvPr/>
        </p:nvSpPr>
        <p:spPr>
          <a:xfrm rot="19102837">
            <a:off x="2242568" y="4796013"/>
            <a:ext cx="74874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ight Arrow 41"/>
          <p:cNvSpPr/>
          <p:nvPr/>
        </p:nvSpPr>
        <p:spPr>
          <a:xfrm>
            <a:off x="1988596" y="3692755"/>
            <a:ext cx="74874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ight Arrow 42"/>
          <p:cNvSpPr/>
          <p:nvPr/>
        </p:nvSpPr>
        <p:spPr>
          <a:xfrm rot="2082991">
            <a:off x="1809489" y="1840796"/>
            <a:ext cx="74874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4283085" y="1109481"/>
            <a:ext cx="74874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>
            <a:off x="3811364" y="3843046"/>
            <a:ext cx="12601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5370" y="48247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차오른다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92180" y="7647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날아온다</a:t>
            </a:r>
            <a:endParaRPr lang="ko-KR" altLang="en-US" dirty="0"/>
          </a:p>
        </p:txBody>
      </p:sp>
      <p:cxnSp>
        <p:nvCxnSpPr>
          <p:cNvPr id="49" name="Elbow Connector 48"/>
          <p:cNvCxnSpPr>
            <a:stCxn id="47" idx="2"/>
            <a:endCxn id="32" idx="0"/>
          </p:cNvCxnSpPr>
          <p:nvPr/>
        </p:nvCxnSpPr>
        <p:spPr>
          <a:xfrm rot="16200000" flipH="1">
            <a:off x="7119737" y="818547"/>
            <a:ext cx="215116" cy="8460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8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4</cp:revision>
  <dcterms:created xsi:type="dcterms:W3CDTF">2016-01-26T02:13:24Z</dcterms:created>
  <dcterms:modified xsi:type="dcterms:W3CDTF">2016-01-26T07:38:41Z</dcterms:modified>
</cp:coreProperties>
</file>