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2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0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1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791200" y="5091105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               </a:t>
            </a:r>
            <a:r>
              <a:rPr lang="ko-KR" altLang="en-US" dirty="0" err="1">
                <a:solidFill>
                  <a:schemeClr val="tx1"/>
                </a:solidFill>
              </a:rPr>
              <a:t>졸업연구</a:t>
            </a:r>
            <a:r>
              <a:rPr lang="ko-KR" altLang="en-US" dirty="0">
                <a:solidFill>
                  <a:schemeClr val="tx1"/>
                </a:solidFill>
              </a:rPr>
              <a:t> 중간발표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i="1" u="sng" dirty="0">
                <a:solidFill>
                  <a:schemeClr val="tx1"/>
                </a:solidFill>
              </a:rPr>
              <a:t>Prof. </a:t>
            </a:r>
            <a:r>
              <a:rPr lang="ko-KR" altLang="en-US" b="1" i="1" u="sng" dirty="0">
                <a:solidFill>
                  <a:schemeClr val="tx1"/>
                </a:solidFill>
              </a:rPr>
              <a:t>김경철</a:t>
            </a:r>
            <a:endParaRPr lang="en-US" altLang="ko-KR" b="1" i="1" u="sng" dirty="0">
              <a:solidFill>
                <a:schemeClr val="tx1"/>
              </a:solidFill>
            </a:endParaRPr>
          </a:p>
          <a:p>
            <a:pPr algn="r"/>
            <a:r>
              <a:rPr lang="ko-KR" altLang="en-US" b="1" dirty="0">
                <a:solidFill>
                  <a:schemeClr val="tx1"/>
                </a:solidFill>
              </a:rPr>
              <a:t>최영민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ko-KR" altLang="en-US" b="1" dirty="0">
                <a:solidFill>
                  <a:schemeClr val="tx1"/>
                </a:solidFill>
              </a:rPr>
              <a:t>이진수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ko-KR" altLang="en-US" b="1" dirty="0">
                <a:solidFill>
                  <a:schemeClr val="tx1"/>
                </a:solidFill>
              </a:rPr>
              <a:t>조지훈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5750"/>
            <a:ext cx="10058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59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8. </a:t>
            </a:r>
            <a:r>
              <a:rPr lang="ko-KR" altLang="en-US" b="1" dirty="0" err="1"/>
              <a:t>데모시연</a:t>
            </a:r>
            <a:r>
              <a:rPr lang="ko-KR" altLang="en-US" b="1" dirty="0"/>
              <a:t> 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62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5750"/>
            <a:ext cx="10058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개요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게임조작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기술요소와 </a:t>
            </a:r>
            <a:r>
              <a:rPr lang="ko-KR" altLang="en-US" b="1" dirty="0"/>
              <a:t>중점연구 분야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구성원 </a:t>
            </a:r>
            <a:r>
              <a:rPr lang="ko-KR" altLang="en-US" b="1" dirty="0"/>
              <a:t>역할 분담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5. </a:t>
            </a:r>
            <a:r>
              <a:rPr lang="ko-KR" altLang="en-US" b="1" dirty="0" smtClean="0"/>
              <a:t>개발 내용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6. </a:t>
            </a:r>
            <a:r>
              <a:rPr lang="ko-KR" altLang="en-US" b="1" dirty="0"/>
              <a:t>문제점 및 보완책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7. </a:t>
            </a:r>
            <a:r>
              <a:rPr lang="ko-KR" altLang="en-US" b="1" dirty="0"/>
              <a:t>향후 개발 일정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8. </a:t>
            </a:r>
            <a:r>
              <a:rPr lang="ko-KR" altLang="en-US" b="1" dirty="0" err="1"/>
              <a:t>데모시연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679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게임조작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4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3.</a:t>
            </a:r>
            <a:r>
              <a:rPr lang="ko-KR" altLang="en-US" b="1" dirty="0" err="1"/>
              <a:t>기술요소와</a:t>
            </a:r>
            <a:r>
              <a:rPr lang="ko-KR" altLang="en-US" b="1" dirty="0"/>
              <a:t> </a:t>
            </a:r>
            <a:r>
              <a:rPr lang="ko-KR" altLang="en-US" b="1" dirty="0" err="1"/>
              <a:t>중점연구</a:t>
            </a:r>
            <a:r>
              <a:rPr lang="ko-KR" altLang="en-US" b="1" dirty="0"/>
              <a:t> 분야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1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4. </a:t>
            </a:r>
            <a:r>
              <a:rPr lang="ko-KR" altLang="en-US" b="1" dirty="0"/>
              <a:t>구성원 역할 분담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8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5. </a:t>
            </a:r>
            <a:r>
              <a:rPr lang="ko-KR" altLang="en-US" b="1" dirty="0" err="1"/>
              <a:t>개발내용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75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6. </a:t>
            </a:r>
            <a:r>
              <a:rPr lang="ko-KR" altLang="en-US" b="1" dirty="0"/>
              <a:t>문제점 및 보완책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5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7. </a:t>
            </a:r>
            <a:r>
              <a:rPr lang="ko-KR" altLang="en-US" b="1" dirty="0"/>
              <a:t>향후 개발 일정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1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</Words>
  <Application>Microsoft Office PowerPoint</Application>
  <PresentationFormat>Custom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테마</vt:lpstr>
      <vt:lpstr>PowerPoint Presentation</vt:lpstr>
      <vt:lpstr>목차</vt:lpstr>
      <vt:lpstr>1. 개요 </vt:lpstr>
      <vt:lpstr>2. 게임조작</vt:lpstr>
      <vt:lpstr> 3.기술요소와 중점연구 분야 </vt:lpstr>
      <vt:lpstr> 4. 구성원 역할 분담 </vt:lpstr>
      <vt:lpstr> 5. 개발내용 </vt:lpstr>
      <vt:lpstr> 6. 문제점 및 보완책 </vt:lpstr>
      <vt:lpstr> 7. 향후 개발 일정 </vt:lpstr>
      <vt:lpstr> 8. 데모시연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 LEE</dc:creator>
  <cp:lastModifiedBy>choiym</cp:lastModifiedBy>
  <cp:revision>3</cp:revision>
  <dcterms:created xsi:type="dcterms:W3CDTF">2016-04-27T05:01:44Z</dcterms:created>
  <dcterms:modified xsi:type="dcterms:W3CDTF">2016-04-27T07:13:41Z</dcterms:modified>
</cp:coreProperties>
</file>