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4</cp:revision>
  <dcterms:created xsi:type="dcterms:W3CDTF">2016-01-29T02:14:57Z</dcterms:created>
  <dcterms:modified xsi:type="dcterms:W3CDTF">2016-01-29T09:56:10Z</dcterms:modified>
</cp:coreProperties>
</file>