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360045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704" y="8832"/>
      </p:cViewPr>
      <p:guideLst>
        <p:guide orient="horz" pos="113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184734"/>
            <a:ext cx="5829300" cy="7717631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0402550"/>
            <a:ext cx="4800600" cy="9201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B913-99EA-4134-8CC2-F8192E28F65C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AAF3-C144-4CED-91A7-105D0A53E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65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B913-99EA-4134-8CC2-F8192E28F65C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AAF3-C144-4CED-91A7-105D0A53E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42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7567613"/>
            <a:ext cx="1157288" cy="1612868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7567613"/>
            <a:ext cx="3357563" cy="1612868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B913-99EA-4134-8CC2-F8192E28F65C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AAF3-C144-4CED-91A7-105D0A53E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51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B913-99EA-4134-8CC2-F8192E28F65C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AAF3-C144-4CED-91A7-105D0A53E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24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23136228"/>
            <a:ext cx="5829300" cy="715089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15260246"/>
            <a:ext cx="5829300" cy="78759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B913-99EA-4134-8CC2-F8192E28F65C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AAF3-C144-4CED-91A7-105D0A53E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84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44105513"/>
            <a:ext cx="2257425" cy="12474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44105513"/>
            <a:ext cx="2257425" cy="12474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B913-99EA-4134-8CC2-F8192E28F65C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AAF3-C144-4CED-91A7-105D0A53E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55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441850"/>
            <a:ext cx="6172200" cy="60007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8059343"/>
            <a:ext cx="3030141" cy="33587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11418094"/>
            <a:ext cx="3030141" cy="207442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8059343"/>
            <a:ext cx="3031331" cy="33587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11418094"/>
            <a:ext cx="3031331" cy="207442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B913-99EA-4134-8CC2-F8192E28F65C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AAF3-C144-4CED-91A7-105D0A53E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44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B913-99EA-4134-8CC2-F8192E28F65C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AAF3-C144-4CED-91A7-105D0A53E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50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B913-99EA-4134-8CC2-F8192E28F65C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AAF3-C144-4CED-91A7-105D0A53E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71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433512"/>
            <a:ext cx="2256235" cy="61007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1433515"/>
            <a:ext cx="3833813" cy="30728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7534278"/>
            <a:ext cx="2256235" cy="246280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B913-99EA-4134-8CC2-F8192E28F65C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AAF3-C144-4CED-91A7-105D0A53E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0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25203150"/>
            <a:ext cx="4114800" cy="2975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3217069"/>
            <a:ext cx="4114800" cy="21602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28178524"/>
            <a:ext cx="4114800" cy="42255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B913-99EA-4134-8CC2-F8192E28F65C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AAF3-C144-4CED-91A7-105D0A53E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29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1441850"/>
            <a:ext cx="6172200" cy="6000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8401053"/>
            <a:ext cx="6172200" cy="23761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33370840"/>
            <a:ext cx="1600200" cy="1916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5B913-99EA-4134-8CC2-F8192E28F65C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33370840"/>
            <a:ext cx="2171700" cy="1916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33370840"/>
            <a:ext cx="1600200" cy="1916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AAF3-C144-4CED-91A7-105D0A53E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21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6712" y="510656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 </a:t>
            </a:r>
            <a:r>
              <a:rPr lang="ko-KR" altLang="en-US" dirty="0" smtClean="0"/>
              <a:t>로그인 창 팝업</a:t>
            </a:r>
            <a:endParaRPr lang="ko-KR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36712" y="1512418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 입력</a:t>
            </a:r>
            <a:endParaRPr lang="ko-KR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6712" y="2622020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 </a:t>
            </a:r>
            <a:r>
              <a:rPr lang="ko-KR" altLang="en-US" dirty="0" smtClean="0"/>
              <a:t>로비 팝업</a:t>
            </a:r>
            <a:endParaRPr lang="ko-KR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6712" y="3744666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 </a:t>
            </a:r>
            <a:r>
              <a:rPr lang="ko-KR" altLang="en-US" dirty="0" smtClean="0"/>
              <a:t>인사말 팝업</a:t>
            </a:r>
            <a:endParaRPr lang="ko-KR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36712" y="4968802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5. </a:t>
            </a:r>
            <a:r>
              <a:rPr lang="ko-KR" altLang="en-US" dirty="0" smtClean="0"/>
              <a:t>카드설정 버튼 강조</a:t>
            </a:r>
            <a:endParaRPr lang="ko-KR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36712" y="6192938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카드설정 팝업</a:t>
            </a:r>
            <a:endParaRPr lang="ko-KR" alt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36712" y="7489082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7. </a:t>
            </a:r>
            <a:r>
              <a:rPr lang="ko-KR" altLang="en-US" dirty="0" smtClean="0"/>
              <a:t>카드설정 시스템 간단한 소개</a:t>
            </a:r>
            <a:endParaRPr lang="ko-KR" alt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36712" y="8785226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8. </a:t>
            </a:r>
            <a:r>
              <a:rPr lang="ko-KR" altLang="en-US" dirty="0" smtClean="0"/>
              <a:t>선택한 카드란 설명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강조</a:t>
            </a:r>
            <a:endParaRPr lang="ko-KR" alt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36712" y="9793338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9. </a:t>
            </a:r>
            <a:r>
              <a:rPr lang="ko-KR" altLang="en-US" dirty="0" smtClean="0"/>
              <a:t>활성화된 카드란 설명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강조</a:t>
            </a:r>
            <a:endParaRPr lang="ko-KR" alt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36712" y="10945466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10. </a:t>
            </a:r>
            <a:r>
              <a:rPr lang="ko-KR" altLang="en-US" dirty="0" smtClean="0"/>
              <a:t>비활성화 카드란 설명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강조</a:t>
            </a:r>
            <a:endParaRPr lang="ko-KR" alt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36712" y="12025586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11. </a:t>
            </a:r>
            <a:r>
              <a:rPr lang="ko-KR" altLang="en-US" dirty="0" smtClean="0"/>
              <a:t>활성화된 소환수 카드 선택</a:t>
            </a:r>
            <a:endParaRPr lang="ko-KR" alt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836712" y="13105706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12. </a:t>
            </a:r>
            <a:r>
              <a:rPr lang="ko-KR" altLang="en-US" dirty="0" smtClean="0"/>
              <a:t>활성화된 마법 </a:t>
            </a:r>
            <a:r>
              <a:rPr lang="en-US" altLang="ko-KR" dirty="0" smtClean="0"/>
              <a:t>3</a:t>
            </a:r>
            <a:r>
              <a:rPr lang="ko-KR" altLang="en-US" dirty="0" smtClean="0"/>
              <a:t>종 선택</a:t>
            </a:r>
            <a:endParaRPr lang="ko-KR" alt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836712" y="14257834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13. </a:t>
            </a:r>
            <a:r>
              <a:rPr lang="ko-KR" altLang="en-US" dirty="0" smtClean="0"/>
              <a:t>나가기 버튼 강조</a:t>
            </a:r>
            <a:r>
              <a:rPr lang="en-US" altLang="ko-KR" dirty="0" smtClean="0"/>
              <a:t>,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836712" y="15553978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14. </a:t>
            </a:r>
            <a:r>
              <a:rPr lang="ko-KR" altLang="en-US" dirty="0" smtClean="0"/>
              <a:t>전투시작 버튼 강조</a:t>
            </a:r>
            <a:r>
              <a:rPr lang="en-US" altLang="ko-KR" dirty="0" smtClean="0"/>
              <a:t>,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836712" y="16922130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15. </a:t>
            </a:r>
            <a:r>
              <a:rPr lang="ko-KR" altLang="en-US" dirty="0" smtClean="0"/>
              <a:t>전투시작 버튼 선택</a:t>
            </a:r>
            <a:endParaRPr lang="ko-KR" alt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835918" y="18290282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16. </a:t>
            </a:r>
            <a:r>
              <a:rPr lang="ko-KR" altLang="en-US" dirty="0" smtClean="0"/>
              <a:t>퀘스트창 팝업</a:t>
            </a:r>
            <a:endParaRPr lang="ko-KR" alt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36712" y="19586426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17. HUD,UI </a:t>
            </a:r>
            <a:r>
              <a:rPr lang="ko-KR" altLang="en-US" dirty="0" smtClean="0"/>
              <a:t>설명 팝업</a:t>
            </a:r>
            <a:endParaRPr lang="ko-KR" alt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835918" y="20954578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18. </a:t>
            </a:r>
            <a:r>
              <a:rPr lang="ko-KR" altLang="en-US" dirty="0" smtClean="0"/>
              <a:t>이동버튼 강조</a:t>
            </a:r>
            <a:r>
              <a:rPr lang="en-US" altLang="ko-KR" dirty="0" smtClean="0"/>
              <a:t>,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836712" y="22322730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19. </a:t>
            </a:r>
            <a:r>
              <a:rPr lang="ko-KR" altLang="en-US" dirty="0" smtClean="0"/>
              <a:t>이동위치 선택</a:t>
            </a:r>
            <a:endParaRPr lang="ko-KR" alt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835918" y="23474858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20. </a:t>
            </a:r>
            <a:r>
              <a:rPr lang="ko-KR" altLang="en-US" dirty="0" smtClean="0"/>
              <a:t>플레이어 턴 종료 </a:t>
            </a:r>
            <a:r>
              <a:rPr lang="en-US" altLang="ko-KR" dirty="0" smtClean="0"/>
              <a:t>, </a:t>
            </a:r>
            <a:r>
              <a:rPr lang="ko-KR" altLang="en-US" dirty="0" smtClean="0"/>
              <a:t>턴 변경 알림</a:t>
            </a:r>
            <a:endParaRPr lang="ko-KR" alt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36712" y="24771002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21. </a:t>
            </a:r>
            <a:r>
              <a:rPr lang="ko-KR" altLang="en-US" dirty="0" smtClean="0"/>
              <a:t>적 상태 표시 강조</a:t>
            </a:r>
            <a:r>
              <a:rPr lang="en-US" altLang="ko-KR" dirty="0" smtClean="0"/>
              <a:t>,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835918" y="26067146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22. </a:t>
            </a:r>
            <a:r>
              <a:rPr lang="ko-KR" altLang="en-US" dirty="0" smtClean="0"/>
              <a:t>적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이동</a:t>
            </a:r>
            <a:endParaRPr lang="ko-KR" alt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835918" y="27284224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23. AI </a:t>
            </a:r>
            <a:r>
              <a:rPr lang="ko-KR" altLang="en-US" dirty="0" smtClean="0"/>
              <a:t>턴 종료 </a:t>
            </a:r>
            <a:r>
              <a:rPr lang="en-US" altLang="ko-KR" dirty="0" smtClean="0"/>
              <a:t>, </a:t>
            </a:r>
            <a:r>
              <a:rPr lang="ko-KR" altLang="en-US" dirty="0" smtClean="0"/>
              <a:t>턴 변경 알림</a:t>
            </a:r>
            <a:endParaRPr lang="ko-KR" alt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36712" y="28487834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24. </a:t>
            </a:r>
            <a:r>
              <a:rPr lang="ko-KR" altLang="en-US" dirty="0" smtClean="0"/>
              <a:t>공격버튼 강조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836712" y="29667546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25. </a:t>
            </a:r>
            <a:r>
              <a:rPr lang="ko-KR" altLang="en-US" dirty="0" smtClean="0"/>
              <a:t>공격대상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836712" y="30963690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26. </a:t>
            </a:r>
            <a:r>
              <a:rPr lang="ko-KR" altLang="en-US" dirty="0" smtClean="0"/>
              <a:t>남은 코스트 설명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강조</a:t>
            </a:r>
            <a:endParaRPr lang="ko-KR" alt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835918" y="32187826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27. </a:t>
            </a:r>
            <a:r>
              <a:rPr lang="ko-KR" altLang="en-US" dirty="0" smtClean="0"/>
              <a:t>턴종료 버튼 설명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강조</a:t>
            </a:r>
            <a:r>
              <a:rPr lang="en-US" altLang="ko-KR" dirty="0" smtClean="0"/>
              <a:t>,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835918" y="33339954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28. </a:t>
            </a:r>
            <a:r>
              <a:rPr lang="ko-KR" altLang="en-US" dirty="0" smtClean="0"/>
              <a:t>플레이어 턴 종료 </a:t>
            </a:r>
            <a:r>
              <a:rPr lang="en-US" altLang="ko-KR" dirty="0" smtClean="0"/>
              <a:t>, </a:t>
            </a:r>
            <a:r>
              <a:rPr lang="ko-KR" altLang="en-US" dirty="0" smtClean="0"/>
              <a:t>턴 변경 알림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35918" y="34492082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29. </a:t>
            </a:r>
            <a:r>
              <a:rPr lang="ko-KR" altLang="en-US" dirty="0" smtClean="0"/>
              <a:t>적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공격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07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836712" y="510656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30. </a:t>
            </a:r>
            <a:r>
              <a:rPr lang="ko-KR" altLang="en-US" dirty="0" smtClean="0"/>
              <a:t>적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6712" y="1584426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31. AI </a:t>
            </a:r>
            <a:r>
              <a:rPr lang="ko-KR" altLang="en-US" dirty="0" smtClean="0"/>
              <a:t>턴 종료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턴변경 알림</a:t>
            </a:r>
            <a:endParaRPr lang="ko-KR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6712" y="2664546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32. </a:t>
            </a:r>
            <a:r>
              <a:rPr lang="ko-KR" altLang="en-US" dirty="0" smtClean="0"/>
              <a:t>카드덱 설명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강조</a:t>
            </a:r>
            <a:endParaRPr lang="ko-KR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6712" y="3816674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33</a:t>
            </a:r>
            <a:r>
              <a:rPr lang="en-US" altLang="ko-KR" smtClean="0"/>
              <a:t>. </a:t>
            </a:r>
            <a:r>
              <a:rPr lang="ko-KR" altLang="en-US" dirty="0" smtClean="0"/>
              <a:t>소환수 카드 선택</a:t>
            </a:r>
            <a:endParaRPr lang="ko-KR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36712" y="4896794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34. </a:t>
            </a:r>
            <a:r>
              <a:rPr lang="ko-KR" altLang="en-US" dirty="0" smtClean="0"/>
              <a:t>소환 위치 선택</a:t>
            </a:r>
            <a:endParaRPr lang="ko-KR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36712" y="5938468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35. </a:t>
            </a:r>
            <a:r>
              <a:rPr lang="ko-KR" altLang="en-US" dirty="0" smtClean="0"/>
              <a:t>플레이어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턴 종료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턴변경 알림</a:t>
            </a:r>
            <a:endParaRPr lang="ko-KR" alt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36712" y="6985026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36. AI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공격</a:t>
            </a:r>
            <a:endParaRPr lang="ko-KR" alt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36712" y="8029142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37. AI </a:t>
            </a:r>
            <a:r>
              <a:rPr lang="ko-KR" altLang="en-US" dirty="0" smtClean="0"/>
              <a:t>턴 종료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턴변경 알림</a:t>
            </a:r>
            <a:endParaRPr lang="ko-KR" alt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36712" y="9217274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38. </a:t>
            </a:r>
            <a:r>
              <a:rPr lang="ko-KR" altLang="en-US" dirty="0" smtClean="0"/>
              <a:t>소환된 개체 설명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강조</a:t>
            </a:r>
            <a:r>
              <a:rPr lang="en-US" altLang="ko-KR" dirty="0" smtClean="0"/>
              <a:t>,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36712" y="10441410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39. </a:t>
            </a:r>
            <a:r>
              <a:rPr lang="ko-KR" altLang="en-US" dirty="0" smtClean="0"/>
              <a:t>소환된 개체 이동</a:t>
            </a:r>
            <a:endParaRPr lang="ko-KR" alt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836712" y="11737554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39. </a:t>
            </a:r>
            <a:r>
              <a:rPr lang="ko-KR" altLang="en-US" dirty="0" smtClean="0"/>
              <a:t>소환된 개체 공격</a:t>
            </a:r>
            <a:endParaRPr lang="ko-KR" alt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836712" y="13033698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40. </a:t>
            </a:r>
            <a:r>
              <a:rPr lang="ko-KR" altLang="en-US" dirty="0" smtClean="0"/>
              <a:t>플레이어 본 개체 선택</a:t>
            </a:r>
            <a:endParaRPr lang="ko-KR" alt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836712" y="14113818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41. </a:t>
            </a:r>
            <a:r>
              <a:rPr lang="ko-KR" altLang="en-US" dirty="0" smtClean="0"/>
              <a:t>마법카드 설명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강조</a:t>
            </a:r>
            <a:r>
              <a:rPr lang="en-US" altLang="ko-KR" dirty="0" smtClean="0"/>
              <a:t>,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836712" y="15193938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42. </a:t>
            </a:r>
            <a:r>
              <a:rPr lang="ko-KR" altLang="en-US" dirty="0" smtClean="0"/>
              <a:t>마법 발동 위치 선택</a:t>
            </a:r>
            <a:endParaRPr lang="ko-KR" alt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836712" y="16274058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43. </a:t>
            </a:r>
            <a:r>
              <a:rPr lang="ko-KR" altLang="en-US" dirty="0" smtClean="0"/>
              <a:t>퀘스트 완료 팝업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튜토리얼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474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276</Words>
  <Application>Microsoft Office PowerPoint</Application>
  <PresentationFormat>Custom</PresentationFormat>
  <Paragraphs>44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choiym</dc:creator>
  <cp:lastModifiedBy>choiym</cp:lastModifiedBy>
  <cp:revision>10</cp:revision>
  <dcterms:created xsi:type="dcterms:W3CDTF">2016-05-02T02:25:37Z</dcterms:created>
  <dcterms:modified xsi:type="dcterms:W3CDTF">2016-05-02T05:11:11Z</dcterms:modified>
</cp:coreProperties>
</file>