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8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88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4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67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15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39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355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133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799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496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6C7E-36B6-4FA0-940B-3F9D4F675FBE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30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26C7E-36B6-4FA0-940B-3F9D4F675FBE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418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791200" y="5091105"/>
            <a:ext cx="6400800" cy="1752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ko-KR" altLang="en-US" dirty="0">
                <a:solidFill>
                  <a:schemeClr val="tx1"/>
                </a:solidFill>
              </a:rPr>
              <a:t>                       </a:t>
            </a:r>
            <a:r>
              <a:rPr lang="ko-KR" altLang="en-US" dirty="0" err="1">
                <a:solidFill>
                  <a:schemeClr val="tx1"/>
                </a:solidFill>
              </a:rPr>
              <a:t>졸업연구</a:t>
            </a:r>
            <a:r>
              <a:rPr lang="ko-KR" altLang="en-US" dirty="0">
                <a:solidFill>
                  <a:schemeClr val="tx1"/>
                </a:solidFill>
              </a:rPr>
              <a:t> 중간발표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b="1" i="1" u="sng" dirty="0">
                <a:solidFill>
                  <a:schemeClr val="tx1"/>
                </a:solidFill>
              </a:rPr>
              <a:t>Prof. </a:t>
            </a:r>
            <a:r>
              <a:rPr lang="ko-KR" altLang="en-US" b="1" i="1" u="sng" dirty="0">
                <a:solidFill>
                  <a:schemeClr val="tx1"/>
                </a:solidFill>
              </a:rPr>
              <a:t>김경철</a:t>
            </a:r>
            <a:endParaRPr lang="en-US" altLang="ko-KR" b="1" i="1" u="sng" dirty="0">
              <a:solidFill>
                <a:schemeClr val="tx1"/>
              </a:solidFill>
            </a:endParaRPr>
          </a:p>
          <a:p>
            <a:pPr algn="r"/>
            <a:r>
              <a:rPr lang="ko-KR" altLang="en-US" b="1" dirty="0">
                <a:solidFill>
                  <a:schemeClr val="tx1"/>
                </a:solidFill>
              </a:rPr>
              <a:t>최영민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r"/>
            <a:r>
              <a:rPr lang="ko-KR" altLang="en-US" b="1" dirty="0">
                <a:solidFill>
                  <a:schemeClr val="tx1"/>
                </a:solidFill>
              </a:rPr>
              <a:t>이진수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r"/>
            <a:r>
              <a:rPr lang="ko-KR" altLang="en-US" b="1" dirty="0">
                <a:solidFill>
                  <a:schemeClr val="tx1"/>
                </a:solidFill>
              </a:rPr>
              <a:t>조지훈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85750"/>
            <a:ext cx="100584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759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ko-KR" b="1" dirty="0"/>
            </a:br>
            <a:r>
              <a:rPr lang="en-US" altLang="ko-KR" b="1" dirty="0"/>
              <a:t>6. </a:t>
            </a:r>
            <a:r>
              <a:rPr lang="ko-KR" altLang="en-US" b="1" dirty="0"/>
              <a:t>문제점 및 보완책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6059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ko-KR" b="1" dirty="0"/>
            </a:br>
            <a:r>
              <a:rPr lang="en-US" altLang="ko-KR" b="1" dirty="0"/>
              <a:t>7. </a:t>
            </a:r>
            <a:r>
              <a:rPr lang="ko-KR" altLang="en-US" b="1" dirty="0"/>
              <a:t>향후 개발 일정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70315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ko-KR" dirty="0"/>
            </a:br>
            <a:r>
              <a:rPr lang="en-US" altLang="ko-KR" b="1" dirty="0"/>
              <a:t>8. </a:t>
            </a:r>
            <a:r>
              <a:rPr lang="ko-KR" altLang="en-US" b="1" dirty="0" err="1"/>
              <a:t>데모시연</a:t>
            </a:r>
            <a:r>
              <a:rPr lang="ko-KR" altLang="en-US" b="1" dirty="0"/>
              <a:t> </a:t>
            </a:r>
            <a:br>
              <a:rPr lang="ko-KR" altLang="en-US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 </a:t>
            </a:r>
            <a:r>
              <a:rPr lang="ko-KR" altLang="en-US" dirty="0"/>
              <a:t>동영상 찍거나 혹은 즉시 시연 </a:t>
            </a:r>
            <a:r>
              <a:rPr lang="en-US" altLang="ko-KR" dirty="0"/>
              <a:t>-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0628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85750"/>
            <a:ext cx="100584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797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1. </a:t>
            </a:r>
            <a:r>
              <a:rPr lang="ko-KR" altLang="en-US" b="1" dirty="0"/>
              <a:t>개요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2. </a:t>
            </a:r>
            <a:r>
              <a:rPr lang="ko-KR" altLang="en-US" b="1" dirty="0"/>
              <a:t>게임조작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3. </a:t>
            </a:r>
            <a:r>
              <a:rPr lang="ko-KR" altLang="en-US" b="1" dirty="0"/>
              <a:t>기술요소와 중점연구 분야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4. </a:t>
            </a:r>
            <a:r>
              <a:rPr lang="ko-KR" altLang="en-US" b="1" dirty="0"/>
              <a:t>구성원 역할 분담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5. </a:t>
            </a:r>
            <a:r>
              <a:rPr lang="ko-KR" altLang="en-US" b="1" dirty="0"/>
              <a:t>개발 내용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6. </a:t>
            </a:r>
            <a:r>
              <a:rPr lang="ko-KR" altLang="en-US" b="1" dirty="0"/>
              <a:t>문제점 및 보완책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7. </a:t>
            </a:r>
            <a:r>
              <a:rPr lang="ko-KR" altLang="en-US" b="1" dirty="0"/>
              <a:t>향후 개발 일정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8. </a:t>
            </a:r>
            <a:r>
              <a:rPr lang="ko-KR" altLang="en-US" b="1" dirty="0"/>
              <a:t>데모 시연 </a:t>
            </a:r>
          </a:p>
        </p:txBody>
      </p:sp>
    </p:spTree>
    <p:extLst>
      <p:ext uri="{BB962C8B-B14F-4D97-AF65-F5344CB8AC3E}">
        <p14:creationId xmlns:p14="http://schemas.microsoft.com/office/powerpoint/2010/main" val="1506790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개요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86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 err="1"/>
              <a:t>게임조작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3847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ko-KR" b="1" dirty="0"/>
            </a:br>
            <a:r>
              <a:rPr lang="en-US" altLang="ko-KR" b="1" dirty="0"/>
              <a:t>3.</a:t>
            </a:r>
            <a:r>
              <a:rPr lang="ko-KR" altLang="en-US" b="1" dirty="0" err="1"/>
              <a:t>기술요소와</a:t>
            </a:r>
            <a:r>
              <a:rPr lang="ko-KR" altLang="en-US" b="1" dirty="0"/>
              <a:t> </a:t>
            </a:r>
            <a:r>
              <a:rPr lang="ko-KR" altLang="en-US" b="1" dirty="0" err="1"/>
              <a:t>중점연구</a:t>
            </a:r>
            <a:r>
              <a:rPr lang="ko-KR" altLang="en-US" b="1" dirty="0"/>
              <a:t> 분야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/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타일관리</a:t>
            </a:r>
            <a:r>
              <a:rPr lang="en-US" altLang="ko-KR" dirty="0"/>
              <a:t>: </a:t>
            </a:r>
            <a:r>
              <a:rPr lang="ko-KR" altLang="en-US" dirty="0"/>
              <a:t>다중 타일을 </a:t>
            </a:r>
            <a:r>
              <a:rPr lang="ko-KR" altLang="en-US" dirty="0" err="1"/>
              <a:t>효율적관리</a:t>
            </a:r>
            <a:r>
              <a:rPr lang="ko-KR" altLang="en-US" dirty="0"/>
              <a:t> 할 수 있는 자료구조 연구 및 구현</a:t>
            </a:r>
            <a:endParaRPr lang="en-US" altLang="ko-KR" dirty="0"/>
          </a:p>
          <a:p>
            <a:endParaRPr lang="en-US" altLang="ko-KR" dirty="0"/>
          </a:p>
          <a:p>
            <a:pPr marL="285750" indent="-285750"/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상용화</a:t>
            </a:r>
            <a:r>
              <a:rPr lang="en-US" altLang="ko-KR" dirty="0"/>
              <a:t>: </a:t>
            </a:r>
            <a:r>
              <a:rPr lang="ko-KR" altLang="en-US" dirty="0"/>
              <a:t>게임 출시 이후 프로그램 유지보수 연구</a:t>
            </a:r>
            <a:endParaRPr lang="en-US" altLang="ko-KR" dirty="0"/>
          </a:p>
          <a:p>
            <a:endParaRPr lang="en-US" altLang="ko-KR" dirty="0"/>
          </a:p>
          <a:p>
            <a:pPr marL="285750" indent="-285750"/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모델링</a:t>
            </a:r>
            <a:r>
              <a:rPr lang="en-US" altLang="ko-KR" dirty="0"/>
              <a:t>: 3D voxel </a:t>
            </a:r>
            <a:r>
              <a:rPr lang="ko-KR" altLang="en-US" dirty="0"/>
              <a:t>방식 모델링 기법 연구 및 구현</a:t>
            </a:r>
            <a:endParaRPr lang="en-US" altLang="ko-KR" dirty="0"/>
          </a:p>
          <a:p>
            <a:endParaRPr lang="en-US" altLang="ko-KR" dirty="0"/>
          </a:p>
          <a:p>
            <a:pPr marL="285750" indent="-285750"/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서버</a:t>
            </a:r>
            <a:r>
              <a:rPr lang="en-US" altLang="ko-KR" dirty="0"/>
              <a:t>: PHP </a:t>
            </a:r>
            <a:r>
              <a:rPr lang="ko-KR" altLang="en-US" dirty="0"/>
              <a:t>전송 방식으로 </a:t>
            </a:r>
            <a:r>
              <a:rPr lang="ko-KR" altLang="en-US" dirty="0" err="1"/>
              <a:t>클라우드</a:t>
            </a:r>
            <a:r>
              <a:rPr lang="ko-KR" altLang="en-US" dirty="0"/>
              <a:t> 서버내 </a:t>
            </a:r>
            <a:r>
              <a:rPr lang="en-US" altLang="ko-KR" dirty="0"/>
              <a:t>DB</a:t>
            </a:r>
            <a:r>
              <a:rPr lang="ko-KR" altLang="en-US" dirty="0"/>
              <a:t>와 클라이언트 간의 통신 연구 및 구현</a:t>
            </a:r>
            <a:endParaRPr lang="en-US" altLang="ko-KR" dirty="0"/>
          </a:p>
          <a:p>
            <a:endParaRPr lang="en-US" altLang="ko-KR" dirty="0"/>
          </a:p>
          <a:p>
            <a:pPr marL="285750" indent="-285750"/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보안</a:t>
            </a:r>
            <a:r>
              <a:rPr lang="en-US" altLang="ko-KR" dirty="0"/>
              <a:t>: </a:t>
            </a:r>
            <a:r>
              <a:rPr lang="ko-KR" altLang="en-US" dirty="0"/>
              <a:t>상용화 게임의 중요한 이슈인 보안정책 연구 및 구현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610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ko-KR" b="1" dirty="0"/>
            </a:br>
            <a:r>
              <a:rPr lang="en-US" altLang="ko-KR" b="1" dirty="0"/>
              <a:t>4. </a:t>
            </a:r>
            <a:r>
              <a:rPr lang="ko-KR" altLang="en-US" b="1" dirty="0"/>
              <a:t>구성원 역할 분담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최영민 </a:t>
            </a:r>
            <a:r>
              <a:rPr lang="en-US" altLang="ko-KR" dirty="0"/>
              <a:t>– </a:t>
            </a:r>
            <a:r>
              <a:rPr lang="ko-KR" altLang="en-US" dirty="0" err="1"/>
              <a:t>큐비클을</a:t>
            </a:r>
            <a:r>
              <a:rPr lang="ko-KR" altLang="en-US" dirty="0"/>
              <a:t> 활용한 캐릭터 모델링과 게임 기획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조지훈 </a:t>
            </a:r>
            <a:r>
              <a:rPr lang="en-US" altLang="ko-KR" dirty="0"/>
              <a:t>– Unity3D</a:t>
            </a:r>
            <a:r>
              <a:rPr lang="ko-KR" altLang="en-US" dirty="0"/>
              <a:t>를 활용한 클라이언트 부분 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이진수 </a:t>
            </a:r>
            <a:r>
              <a:rPr lang="en-US" altLang="ko-KR" dirty="0"/>
              <a:t>– PHP</a:t>
            </a:r>
            <a:r>
              <a:rPr lang="ko-KR" altLang="en-US" dirty="0"/>
              <a:t>와 </a:t>
            </a:r>
            <a:r>
              <a:rPr lang="en-US" altLang="ko-KR" dirty="0"/>
              <a:t>MYSQL</a:t>
            </a:r>
            <a:r>
              <a:rPr lang="ko-KR" altLang="en-US" dirty="0"/>
              <a:t>을 활용한 웹 서버 구현 </a:t>
            </a:r>
          </a:p>
        </p:txBody>
      </p:sp>
    </p:spTree>
    <p:extLst>
      <p:ext uri="{BB962C8B-B14F-4D97-AF65-F5344CB8AC3E}">
        <p14:creationId xmlns:p14="http://schemas.microsoft.com/office/powerpoint/2010/main" val="2841289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ko-KR" b="1" dirty="0"/>
            </a:br>
            <a:r>
              <a:rPr lang="en-US" altLang="ko-KR" b="1" dirty="0"/>
              <a:t>5. </a:t>
            </a:r>
            <a:r>
              <a:rPr lang="ko-KR" altLang="en-US" b="1" dirty="0" err="1"/>
              <a:t>개발내용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최영민 </a:t>
            </a:r>
            <a:r>
              <a:rPr lang="en-US" altLang="ko-KR" dirty="0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1536758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ko-KR" b="1" dirty="0"/>
            </a:br>
            <a:r>
              <a:rPr lang="en-US" altLang="ko-KR" b="1" dirty="0"/>
              <a:t>5. </a:t>
            </a:r>
            <a:r>
              <a:rPr lang="ko-KR" altLang="en-US" b="1" dirty="0" err="1"/>
              <a:t>개발내용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조지훈 </a:t>
            </a:r>
            <a:r>
              <a:rPr lang="en-US" altLang="ko-KR" dirty="0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2152090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ko-KR" b="1" dirty="0"/>
            </a:br>
            <a:r>
              <a:rPr lang="en-US" altLang="ko-KR" b="1" dirty="0"/>
              <a:t>5. </a:t>
            </a:r>
            <a:r>
              <a:rPr lang="ko-KR" altLang="en-US" b="1" dirty="0" err="1"/>
              <a:t>개발내용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이진수 </a:t>
            </a:r>
            <a:r>
              <a:rPr lang="en-US" altLang="ko-KR" dirty="0"/>
              <a:t>– </a:t>
            </a:r>
          </a:p>
        </p:txBody>
      </p:sp>
    </p:spTree>
    <p:extLst>
      <p:ext uri="{BB962C8B-B14F-4D97-AF65-F5344CB8AC3E}">
        <p14:creationId xmlns:p14="http://schemas.microsoft.com/office/powerpoint/2010/main" val="764250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145</Words>
  <Application>Microsoft Office PowerPoint</Application>
  <PresentationFormat>와이드스크린</PresentationFormat>
  <Paragraphs>48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목차</vt:lpstr>
      <vt:lpstr>1. 개요 </vt:lpstr>
      <vt:lpstr>2. 게임조작</vt:lpstr>
      <vt:lpstr> 3.기술요소와 중점연구 분야 </vt:lpstr>
      <vt:lpstr> 4. 구성원 역할 분담 </vt:lpstr>
      <vt:lpstr> 5. 개발내용 </vt:lpstr>
      <vt:lpstr> 5. 개발내용 </vt:lpstr>
      <vt:lpstr> 5. 개발내용 </vt:lpstr>
      <vt:lpstr> 6. 문제점 및 보완책 </vt:lpstr>
      <vt:lpstr> 7. 향후 개발 일정 </vt:lpstr>
      <vt:lpstr> 8. 데모시연 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JINSOO LEE</dc:creator>
  <cp:lastModifiedBy>JINSOO LEE</cp:lastModifiedBy>
  <cp:revision>4</cp:revision>
  <dcterms:created xsi:type="dcterms:W3CDTF">2016-04-27T05:01:44Z</dcterms:created>
  <dcterms:modified xsi:type="dcterms:W3CDTF">2016-04-27T08:41:45Z</dcterms:modified>
</cp:coreProperties>
</file>