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9" r:id="rId5"/>
    <p:sldId id="270" r:id="rId6"/>
    <p:sldId id="260" r:id="rId7"/>
    <p:sldId id="282" r:id="rId8"/>
    <p:sldId id="283" r:id="rId9"/>
    <p:sldId id="272" r:id="rId10"/>
    <p:sldId id="271" r:id="rId11"/>
    <p:sldId id="264" r:id="rId12"/>
    <p:sldId id="279" r:id="rId13"/>
    <p:sldId id="265" r:id="rId14"/>
    <p:sldId id="280" r:id="rId15"/>
    <p:sldId id="273" r:id="rId16"/>
    <p:sldId id="274" r:id="rId17"/>
    <p:sldId id="275" r:id="rId18"/>
    <p:sldId id="276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A57C-525A-483D-BB95-B3AA2178D15B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927D-3B0B-4ED5-ADF4-E501819D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0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9908-2688-4626-9703-D941A7507AB5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DD29-E6C7-417B-967A-A3FA62908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2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0DD29-E6C7-417B-967A-A3FA629086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E845-1C5F-416F-8617-C1B7363F8B2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F7A5-A2D4-4285-8C4D-AE53052C11C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3F9D-8B82-4233-9BC2-42F15A67E5D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1DFC-B93C-4C57-9324-B134FB45B09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BF1-679B-4D2F-BFD1-99FEF4C1D1C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C973-E4AD-4205-9865-908439E67FC9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0B2A-53DD-4733-A408-785D91974C35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F695-B098-42F1-BACD-30E47BB2D02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E27F-5504-4361-9D82-76FE96C876B0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587-26D7-45EA-BAD0-DC6A80ED7590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6AC-7C5B-4CDC-926B-2F658D6B625C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5D6B-1B3B-401D-8CC9-327BB51EC25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4690" y="4607952"/>
            <a:ext cx="10197338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졸업연구 중간발표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b="1" i="1" dirty="0">
                <a:solidFill>
                  <a:schemeClr val="tx1"/>
                </a:solidFill>
              </a:rPr>
              <a:t>      </a:t>
            </a:r>
            <a:r>
              <a:rPr lang="ko-KR" altLang="en-US" b="1" i="1" u="sng" dirty="0">
                <a:solidFill>
                  <a:schemeClr val="tx1"/>
                </a:solidFill>
              </a:rPr>
              <a:t>김경철</a:t>
            </a:r>
            <a:r>
              <a:rPr lang="ko-KR" altLang="en-US" b="1" i="1" u="sng" dirty="0"/>
              <a:t>교수님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>
                <a:solidFill>
                  <a:schemeClr val="tx1"/>
                </a:solidFill>
              </a:rPr>
              <a:t>2011182045 </a:t>
            </a:r>
            <a:r>
              <a:rPr lang="ko-KR" altLang="en-US" b="1" dirty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/>
              <a:t>2011182035 </a:t>
            </a:r>
            <a:r>
              <a:rPr lang="ko-KR" altLang="en-US" b="1" dirty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>
                <a:solidFill>
                  <a:schemeClr val="tx1"/>
                </a:solidFill>
              </a:rPr>
              <a:t>2011182048 </a:t>
            </a:r>
            <a:r>
              <a:rPr lang="ko-KR" altLang="en-US" b="1" dirty="0">
                <a:solidFill>
                  <a:schemeClr val="tx1"/>
                </a:solidFill>
              </a:rPr>
              <a:t>조지훈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1216479" y="5314949"/>
            <a:ext cx="2090057" cy="76744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6. </a:t>
            </a:r>
            <a:r>
              <a:rPr lang="ko-KR" altLang="en-US" b="1" dirty="0"/>
              <a:t>추후 보완</a:t>
            </a:r>
            <a:r>
              <a:rPr lang="en-US" altLang="ko-KR" b="1" dirty="0"/>
              <a:t>,</a:t>
            </a:r>
            <a:r>
              <a:rPr lang="ko-KR" altLang="en-US" b="1" dirty="0"/>
              <a:t>추가 개발점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/>
                <a:t>UX/UI </a:t>
              </a:r>
              <a:r>
                <a:rPr lang="ko-KR" altLang="en-US" b="1" dirty="0"/>
                <a:t>기획서 작성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사운드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이펙트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애니메이션 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레벨 디자인</a:t>
              </a:r>
              <a:r>
                <a:rPr lang="en-US" altLang="ko-KR" b="1" dirty="0"/>
                <a:t>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/>
                <a:t>BM</a:t>
              </a:r>
              <a:r>
                <a:rPr lang="ko-KR" altLang="en-US" b="1" dirty="0"/>
                <a:t> 재설계</a:t>
              </a:r>
              <a:endParaRPr lang="en-US" altLang="ko-KR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- </a:t>
              </a:r>
              <a:r>
                <a:rPr lang="ko-KR" altLang="en-US" dirty="0">
                  <a:solidFill>
                    <a:schemeClr val="tx1"/>
                  </a:solidFill>
                </a:rPr>
                <a:t>최영민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애니메이션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>
                  <a:solidFill>
                    <a:schemeClr val="tx1"/>
                  </a:solidFill>
                </a:rPr>
                <a:t>디자인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추가 조경물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최영민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스킬 로직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보스 </a:t>
              </a:r>
              <a:r>
                <a:rPr lang="en-US" altLang="ko-KR" b="1" dirty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드로우콜 저하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디버깅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조지훈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대전시스템 </a:t>
              </a: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유저 분석 </a:t>
              </a: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서버 보안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IBM </a:t>
              </a:r>
              <a:r>
                <a:rPr lang="ko-KR" altLang="en-US" b="1" dirty="0">
                  <a:solidFill>
                    <a:schemeClr val="tx1"/>
                  </a:solidFill>
                </a:rPr>
                <a:t>클라우드 서버  연계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이진수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7. </a:t>
            </a:r>
            <a:r>
              <a:rPr lang="ko-KR" altLang="en-US" b="1" dirty="0"/>
              <a:t>개발 환경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8. </a:t>
            </a:r>
            <a:r>
              <a:rPr lang="ko-KR" altLang="en-US" b="1" dirty="0"/>
              <a:t>개발 일정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b="1" dirty="0"/>
              <a:t>9.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 lnSpcReduction="10000"/>
          </a:bodyPr>
          <a:lstStyle/>
          <a:p>
            <a:r>
              <a:rPr lang="ko-KR" altLang="en-US" b="1" dirty="0"/>
              <a:t>메인 시스템 기획</a:t>
            </a:r>
            <a:endParaRPr lang="en-US" altLang="ko-KR" b="1" dirty="0"/>
          </a:p>
          <a:p>
            <a:r>
              <a:rPr lang="ko-KR" altLang="en-US" b="1" dirty="0"/>
              <a:t>스토리라인 기획</a:t>
            </a:r>
            <a:endParaRPr lang="en-US" altLang="ko-KR" b="1" dirty="0"/>
          </a:p>
          <a:p>
            <a:r>
              <a:rPr lang="ko-KR" altLang="en-US" b="1" dirty="0"/>
              <a:t>캐릭터</a:t>
            </a:r>
            <a:r>
              <a:rPr lang="en-US" altLang="ko-KR" b="1" dirty="0"/>
              <a:t>/</a:t>
            </a:r>
            <a:r>
              <a:rPr lang="ko-KR" altLang="en-US" b="1" dirty="0"/>
              <a:t>스킬 기획</a:t>
            </a:r>
            <a:endParaRPr lang="en-US" altLang="ko-KR" b="1" dirty="0"/>
          </a:p>
          <a:p>
            <a:r>
              <a:rPr lang="ko-KR" altLang="en-US" b="1" dirty="0"/>
              <a:t>챕터</a:t>
            </a:r>
            <a:r>
              <a:rPr lang="en-US" altLang="ko-KR" b="1" dirty="0"/>
              <a:t>/</a:t>
            </a:r>
            <a:r>
              <a:rPr lang="ko-KR" altLang="en-US" b="1" dirty="0"/>
              <a:t>스테이지 기획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기획후 피드백을 받아 개선중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------------------------------------------------------</a:t>
            </a:r>
          </a:p>
          <a:p>
            <a:r>
              <a:rPr lang="ko-KR" altLang="en-US" b="1" dirty="0"/>
              <a:t>캐릭터 모델링완료</a:t>
            </a:r>
            <a:endParaRPr lang="en-US" altLang="ko-KR" b="1" dirty="0"/>
          </a:p>
          <a:p>
            <a:r>
              <a:rPr lang="ko-KR" altLang="en-US" b="1" dirty="0"/>
              <a:t>타일 모델링완료</a:t>
            </a:r>
            <a:endParaRPr lang="en-US" altLang="ko-KR" b="1" dirty="0"/>
          </a:p>
          <a:p>
            <a:r>
              <a:rPr lang="ko-KR" altLang="en-US" b="1" dirty="0"/>
              <a:t>조경오브젝트 </a:t>
            </a:r>
            <a:r>
              <a:rPr lang="en-US" altLang="ko-KR" b="1" dirty="0"/>
              <a:t>80%</a:t>
            </a:r>
            <a:r>
              <a:rPr lang="ko-KR" altLang="en-US" b="1" dirty="0"/>
              <a:t>이상 제작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제작중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/>
              <a:t>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개별 시스템 문서 작성 미흡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 미흡</a:t>
            </a:r>
            <a:endParaRPr lang="en-US" altLang="ko-KR" b="1" dirty="0"/>
          </a:p>
          <a:p>
            <a:r>
              <a:rPr lang="ko-KR" altLang="en-US" b="1" dirty="0"/>
              <a:t>사운드</a:t>
            </a:r>
            <a:r>
              <a:rPr lang="en-US" altLang="ko-KR" b="1" dirty="0"/>
              <a:t>,</a:t>
            </a:r>
            <a:r>
              <a:rPr lang="ko-KR" altLang="en-US" b="1" dirty="0"/>
              <a:t>이펙트</a:t>
            </a:r>
            <a:r>
              <a:rPr lang="en-US" altLang="ko-KR" b="1" dirty="0"/>
              <a:t>,</a:t>
            </a:r>
            <a:r>
              <a:rPr lang="ko-KR" altLang="en-US" b="1" dirty="0"/>
              <a:t>애니메이션에 대한 기획 미흡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애니메이션의 부재</a:t>
            </a:r>
            <a:endParaRPr lang="en-US" altLang="ko-KR" b="1" dirty="0"/>
          </a:p>
          <a:p>
            <a:r>
              <a:rPr lang="ko-KR" altLang="en-US" b="1" dirty="0"/>
              <a:t>그래픽 툴 사용 미흡으로 인한 낮은 퀄리티의 </a:t>
            </a: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r>
              <a:rPr lang="ko-KR" altLang="en-US" b="1" dirty="0"/>
              <a:t>이펙트 제작 미흡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차후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예정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시스템별 개별 기획서 작성</a:t>
            </a:r>
            <a:endParaRPr lang="en-US" altLang="ko-KR" b="1" dirty="0"/>
          </a:p>
          <a:p>
            <a:r>
              <a:rPr lang="en-US" altLang="ko-KR" b="1" dirty="0"/>
              <a:t>UX </a:t>
            </a:r>
            <a:r>
              <a:rPr lang="ko-KR" altLang="en-US" b="1" dirty="0"/>
              <a:t>개선을 위한 </a:t>
            </a:r>
            <a:r>
              <a:rPr lang="en-US" altLang="ko-KR" b="1" dirty="0"/>
              <a:t>UI </a:t>
            </a:r>
            <a:r>
              <a:rPr lang="ko-KR" altLang="en-US" b="1" dirty="0"/>
              <a:t>기획서 작성</a:t>
            </a:r>
            <a:endParaRPr lang="en-US" altLang="ko-KR" b="1" dirty="0"/>
          </a:p>
          <a:p>
            <a:r>
              <a:rPr lang="ko-KR" altLang="en-US" b="1" dirty="0"/>
              <a:t>사운드</a:t>
            </a:r>
            <a:r>
              <a:rPr lang="en-US" altLang="ko-KR" b="1" dirty="0"/>
              <a:t>,</a:t>
            </a:r>
            <a:r>
              <a:rPr lang="ko-KR" altLang="en-US" b="1" dirty="0"/>
              <a:t>이펙트</a:t>
            </a:r>
            <a:r>
              <a:rPr lang="en-US" altLang="ko-KR" b="1" dirty="0"/>
              <a:t>,</a:t>
            </a:r>
            <a:r>
              <a:rPr lang="ko-KR" altLang="en-US" b="1" dirty="0"/>
              <a:t>애니메이션 작업을 위한 기획서 작성</a:t>
            </a:r>
            <a:endParaRPr lang="en-US" altLang="ko-KR" b="1" dirty="0"/>
          </a:p>
          <a:p>
            <a:r>
              <a:rPr lang="ko-KR" altLang="en-US" b="1" dirty="0"/>
              <a:t>레벨디자인 </a:t>
            </a:r>
            <a:r>
              <a:rPr lang="en-US" altLang="ko-KR" b="1" dirty="0"/>
              <a:t>, </a:t>
            </a:r>
            <a:r>
              <a:rPr lang="ko-KR" altLang="en-US" b="1" dirty="0"/>
              <a:t>밸런싱 작업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단순한 캐릭터의 특징을 살린 애니메이션 추가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디자인 변경</a:t>
            </a:r>
            <a:endParaRPr lang="en-US" altLang="ko-KR" b="1" dirty="0"/>
          </a:p>
          <a:p>
            <a:r>
              <a:rPr lang="ko-KR" altLang="en-US" b="1" dirty="0"/>
              <a:t>조경물 제작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sz="3100" b="1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 및 구현 </a:t>
            </a:r>
            <a:endParaRPr lang="en-US" altLang="ko-KR" b="1" dirty="0"/>
          </a:p>
          <a:p>
            <a:r>
              <a:rPr lang="ko-KR" altLang="en-US" b="1" dirty="0"/>
              <a:t>웹서버를 통한 클라이언트와 통신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보안 관련 지식 미숙</a:t>
            </a:r>
            <a:endParaRPr lang="en-US" altLang="ko-KR" b="1" dirty="0"/>
          </a:p>
          <a:p>
            <a:r>
              <a:rPr lang="ko-KR" altLang="en-US" b="1" dirty="0"/>
              <a:t>유저 분석 관련 </a:t>
            </a:r>
            <a:r>
              <a:rPr lang="en-US" altLang="ko-KR" b="1" dirty="0"/>
              <a:t>DB </a:t>
            </a:r>
            <a:r>
              <a:rPr lang="ko-KR" altLang="en-US" b="1" dirty="0"/>
              <a:t>설계 미흡</a:t>
            </a:r>
            <a:endParaRPr lang="en-US" altLang="ko-KR" b="1" dirty="0"/>
          </a:p>
          <a:p>
            <a:r>
              <a:rPr lang="ko-KR" altLang="en-US" b="1" dirty="0"/>
              <a:t>구글 로그인 연동을 미구현</a:t>
            </a:r>
            <a:endParaRPr lang="en-US" altLang="ko-KR" b="1" dirty="0"/>
          </a:p>
          <a:p>
            <a:r>
              <a:rPr lang="ko-KR" altLang="en-US" b="1" dirty="0"/>
              <a:t>리눅스를 통한 콘솔 </a:t>
            </a:r>
            <a:r>
              <a:rPr lang="en-US" altLang="ko-KR" b="1" dirty="0"/>
              <a:t>GIT </a:t>
            </a:r>
            <a:r>
              <a:rPr lang="ko-KR" altLang="en-US" b="1" dirty="0"/>
              <a:t>사용이 미숙하여 윈도우를 사용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개요</a:t>
            </a:r>
            <a:r>
              <a:rPr lang="en-US" altLang="ko-KR" b="1" dirty="0"/>
              <a:t>									        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3p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게임 목표</a:t>
            </a:r>
            <a:r>
              <a:rPr lang="en-US" altLang="ko-KR" b="1" dirty="0"/>
              <a:t>		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5p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중점 연구사항</a:t>
            </a:r>
            <a:r>
              <a:rPr lang="en-US" altLang="ko-KR" b="1" dirty="0"/>
              <a:t>		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6p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개발 상황</a:t>
            </a:r>
            <a:r>
              <a:rPr lang="en-US" altLang="ko-KR" b="1" dirty="0"/>
              <a:t>		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7p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개발 미흡점</a:t>
            </a:r>
            <a:r>
              <a:rPr lang="en-US" altLang="ko-KR" b="1" dirty="0"/>
              <a:t>		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9p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추후 보완</a:t>
            </a:r>
            <a:r>
              <a:rPr lang="en-US" altLang="ko-KR" b="1" dirty="0"/>
              <a:t>,</a:t>
            </a:r>
            <a:r>
              <a:rPr lang="ko-KR" altLang="en-US" b="1" dirty="0"/>
              <a:t>추가 개발점</a:t>
            </a:r>
            <a:r>
              <a:rPr lang="en-US" altLang="ko-KR" b="1" dirty="0"/>
              <a:t>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10p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개발 환경</a:t>
            </a:r>
            <a:r>
              <a:rPr lang="en-US" altLang="ko-KR" b="1" dirty="0"/>
              <a:t>		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11p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개발 일정</a:t>
            </a:r>
            <a:r>
              <a:rPr lang="en-US" altLang="ko-KR" b="1" dirty="0"/>
              <a:t>		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12p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시연</a:t>
            </a:r>
            <a:r>
              <a:rPr lang="en-US" altLang="ko-KR" b="1" dirty="0"/>
              <a:t>			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13p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차후 서버 개발 예정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대전 시스템에 따른 </a:t>
            </a:r>
            <a:r>
              <a:rPr lang="en-US" altLang="ko-KR" b="1" dirty="0"/>
              <a:t>DB </a:t>
            </a:r>
            <a:r>
              <a:rPr lang="ko-KR" altLang="en-US" b="1" dirty="0"/>
              <a:t>수정</a:t>
            </a:r>
            <a:endParaRPr lang="en-US" altLang="ko-KR" b="1" dirty="0"/>
          </a:p>
          <a:p>
            <a:r>
              <a:rPr lang="ko-KR" altLang="en-US" b="1" dirty="0"/>
              <a:t>유저 분석 </a:t>
            </a:r>
            <a:r>
              <a:rPr lang="en-US" altLang="ko-KR" b="1" dirty="0"/>
              <a:t>DB </a:t>
            </a:r>
            <a:r>
              <a:rPr lang="ko-KR" altLang="en-US" b="1" dirty="0"/>
              <a:t>제작</a:t>
            </a:r>
            <a:endParaRPr lang="en-US" altLang="ko-KR" dirty="0"/>
          </a:p>
          <a:p>
            <a:r>
              <a:rPr lang="ko-KR" altLang="en-US" b="1" dirty="0"/>
              <a:t>서버 보안 예정</a:t>
            </a:r>
            <a:endParaRPr lang="en-US" altLang="ko-KR" b="1" dirty="0"/>
          </a:p>
          <a:p>
            <a:r>
              <a:rPr lang="ko-KR" altLang="en-US" b="1" dirty="0"/>
              <a:t> 서버 데이터 </a:t>
            </a:r>
            <a:r>
              <a:rPr lang="en-US" altLang="ko-KR" b="1" dirty="0"/>
              <a:t>IBM </a:t>
            </a:r>
            <a:r>
              <a:rPr lang="ko-KR" altLang="en-US" b="1" dirty="0"/>
              <a:t>클라우드에 적용 </a:t>
            </a: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탭하기 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지정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드래그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카메라 이동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5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1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606833"/>
            <a:ext cx="3726719" cy="2096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타일 방식의 맵 구성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동료 구성에 따른 전략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캐릭터 육성에 따른 역할놀이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코스트 기반의 제약적 전투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전투 피드백에 따른 전략 </a:t>
            </a:r>
            <a:br>
              <a:rPr lang="en-US" altLang="ko-KR" sz="2000" dirty="0"/>
            </a:br>
            <a:r>
              <a:rPr lang="ko-KR" altLang="en-US" sz="2000" dirty="0"/>
              <a:t>변경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다양한 카드 수집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구성된 캐릭터 별로 각 턴마다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제약된 행동을 할 수 있음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모든 캐릭터의 행동을 하나의 코스트로 관리함으로써 턴마다 코스트 분배에 대한 전략적 요소를 만듬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새로운 카드를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한장 드로우함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랜덤한 </a:t>
            </a:r>
            <a:r>
              <a:rPr lang="en-US" altLang="ko-KR" sz="1600" dirty="0"/>
              <a:t>4</a:t>
            </a:r>
            <a:r>
              <a:rPr lang="ko-KR" altLang="en-US" sz="1600" dirty="0"/>
              <a:t>장의 카드가 새롭게 드로우되며</a:t>
            </a:r>
            <a:r>
              <a:rPr lang="en-US" altLang="ko-KR" sz="1600" dirty="0"/>
              <a:t>,</a:t>
            </a:r>
            <a:r>
              <a:rPr lang="ko-KR" altLang="en-US" sz="1600" dirty="0"/>
              <a:t>해당 턴에서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주어진카드로 가장 효율적인 행동을 요구함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드로우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코스트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게임목표</a:t>
            </a:r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효율적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코스트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</a:t>
            </a:r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스테이지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클리어</a:t>
            </a:r>
          </a:p>
        </p:txBody>
      </p:sp>
      <p:sp>
        <p:nvSpPr>
          <p:cNvPr id="6" name="Oval 5"/>
          <p:cNvSpPr/>
          <p:nvPr/>
        </p:nvSpPr>
        <p:spPr>
          <a:xfrm>
            <a:off x="7387486" y="2421192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스토리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진행</a:t>
            </a:r>
          </a:p>
        </p:txBody>
      </p:sp>
      <p:sp>
        <p:nvSpPr>
          <p:cNvPr id="7" name="Oval 6"/>
          <p:cNvSpPr/>
          <p:nvPr/>
        </p:nvSpPr>
        <p:spPr>
          <a:xfrm>
            <a:off x="5028859" y="324864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수집</a:t>
            </a:r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PvP</a:t>
            </a:r>
            <a:endParaRPr lang="en-US" altLang="ko-KR" sz="1400" dirty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목표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추후 추가 예정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3. </a:t>
            </a:r>
            <a:r>
              <a:rPr lang="ko-KR" altLang="en-US" b="1" dirty="0"/>
              <a:t>중점 연구 사항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문서 작성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/>
                <a:t>UX/UI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레벨 디자인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밸런싱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- </a:t>
              </a:r>
              <a:r>
                <a:rPr lang="ko-KR" altLang="en-US" dirty="0">
                  <a:solidFill>
                    <a:schemeClr val="tx1"/>
                  </a:solidFill>
                </a:rPr>
                <a:t>최영민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3D voxel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그래픽저작도구 사용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최영민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모바일 최적화 작업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색깔 메테리얼의 메테리얼 복사현상 해결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UI depth</a:t>
              </a:r>
              <a:r>
                <a:rPr lang="ko-KR" altLang="en-US" b="1" dirty="0">
                  <a:solidFill>
                    <a:schemeClr val="tx1"/>
                  </a:solidFill>
                </a:rPr>
                <a:t>에 따른 드로우콜 증가 해결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쉐이더</a:t>
              </a:r>
              <a:r>
                <a:rPr lang="en-US" altLang="ko-KR" b="1" dirty="0">
                  <a:solidFill>
                    <a:schemeClr val="tx1"/>
                  </a:solidFill>
                </a:rPr>
                <a:t>,</a:t>
              </a:r>
              <a:r>
                <a:rPr lang="ko-KR" altLang="en-US" b="1" dirty="0">
                  <a:solidFill>
                    <a:schemeClr val="tx1"/>
                  </a:solidFill>
                </a:rPr>
                <a:t>파티클 적용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조지훈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상용 모바일 게임 웹서버 구현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이진수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4. </a:t>
            </a:r>
            <a:r>
              <a:rPr lang="ko-KR" altLang="en-US" b="1" dirty="0"/>
              <a:t>개발 상황</a:t>
            </a:r>
            <a:r>
              <a:rPr lang="en-US" altLang="ko-KR" sz="3100" b="1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메인 시스템 기획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캐릭터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스킬 기획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스토리 기획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챕터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스테이지 기획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UX / UI </a:t>
              </a:r>
              <a:r>
                <a:rPr lang="ko-KR" altLang="en-US" b="1" dirty="0">
                  <a:solidFill>
                    <a:schemeClr val="tx1"/>
                  </a:solidFill>
                </a:rPr>
                <a:t>기획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- </a:t>
              </a:r>
              <a:r>
                <a:rPr lang="ko-KR" altLang="en-US" dirty="0">
                  <a:solidFill>
                    <a:schemeClr val="tx1"/>
                  </a:solidFill>
                </a:rPr>
                <a:t>최영민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캐릭터 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타일 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조경물 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>
                  <a:solidFill>
                    <a:schemeClr val="tx1"/>
                  </a:solidFill>
                </a:rPr>
                <a:t>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최영민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A* </a:t>
              </a:r>
              <a:r>
                <a:rPr lang="ko-KR" altLang="en-US" b="1" dirty="0">
                  <a:solidFill>
                    <a:schemeClr val="tx1"/>
                  </a:solidFill>
                </a:rPr>
                <a:t>길찾기 구현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폰트시스템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이펙트 </a:t>
              </a:r>
              <a:r>
                <a:rPr lang="en-US" altLang="ko-KR" b="1" dirty="0">
                  <a:solidFill>
                    <a:schemeClr val="tx1"/>
                  </a:solidFill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</a:rPr>
                <a:t>사운드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XML</a:t>
              </a:r>
              <a:r>
                <a:rPr lang="ko-KR" altLang="en-US" b="1" dirty="0">
                  <a:solidFill>
                    <a:schemeClr val="tx1"/>
                  </a:solidFill>
                </a:rPr>
                <a:t> 파일입출력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기획된 게임로직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맵툴 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조지훈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 및 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웹서버 구현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이진수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7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Picture 2" descr="C:\Users\pc1\Desktop\1az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0" y="219260"/>
            <a:ext cx="11928021" cy="6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7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/>
              <a:t>개발 미흡점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개별 시스템 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문서의 가독성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/>
                <a:t>UX/UI </a:t>
              </a:r>
              <a:r>
                <a:rPr lang="ko-KR" altLang="en-US" b="1" dirty="0"/>
                <a:t>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사운드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이펙트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애니메이션등 디테일 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- </a:t>
              </a:r>
              <a:r>
                <a:rPr lang="ko-KR" altLang="en-US" dirty="0">
                  <a:solidFill>
                    <a:schemeClr val="tx1"/>
                  </a:solidFill>
                </a:rPr>
                <a:t>최영민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그래픽 저작툴 사용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저퀄리티 </a:t>
              </a:r>
              <a:r>
                <a:rPr lang="en-US" altLang="ko-KR" b="1" dirty="0">
                  <a:solidFill>
                    <a:schemeClr val="tx1"/>
                  </a:solidFill>
                </a:rPr>
                <a:t>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이펙트 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최영민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조지훈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보안 이슈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유저분석 연계된 </a:t>
              </a:r>
              <a:r>
                <a:rPr lang="en-US" altLang="ko-KR" b="1" dirty="0">
                  <a:solidFill>
                    <a:schemeClr val="tx1"/>
                  </a:solidFill>
                </a:rPr>
                <a:t>DB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구글 로그인 연동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콘솔 </a:t>
              </a:r>
              <a:r>
                <a:rPr lang="en-US" altLang="ko-KR" b="1" dirty="0">
                  <a:solidFill>
                    <a:schemeClr val="tx1"/>
                  </a:solidFill>
                </a:rPr>
                <a:t>GIT </a:t>
              </a:r>
              <a:r>
                <a:rPr lang="ko-KR" altLang="en-US" b="1" dirty="0">
                  <a:solidFill>
                    <a:schemeClr val="tx1"/>
                  </a:solidFill>
                </a:rPr>
                <a:t>사용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ko-KR" altLang="en-US" dirty="0">
                  <a:solidFill>
                    <a:schemeClr val="tx1"/>
                  </a:solidFill>
                </a:rPr>
                <a:t>이진수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532</Words>
  <Application>Microsoft Office PowerPoint</Application>
  <PresentationFormat>와이드스크린</PresentationFormat>
  <Paragraphs>208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목차</vt:lpstr>
      <vt:lpstr>1. 개요 </vt:lpstr>
      <vt:lpstr>1. 개요</vt:lpstr>
      <vt:lpstr>2. 게임목표</vt:lpstr>
      <vt:lpstr> 3. 중점 연구 사항 </vt:lpstr>
      <vt:lpstr> 4. 개발 상황  </vt:lpstr>
      <vt:lpstr>PowerPoint 프레젠테이션</vt:lpstr>
      <vt:lpstr> 5. 개발 미흡점 </vt:lpstr>
      <vt:lpstr> 6. 추후 보완,추가 개발점 </vt:lpstr>
      <vt:lpstr> 7. 개발 환경 </vt:lpstr>
      <vt:lpstr> 8. 개발 일정 </vt:lpstr>
      <vt:lpstr> 9. 데모시연  </vt:lpstr>
      <vt:lpstr>PowerPoint 프레젠테이션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  <vt:lpstr>3. 게임조작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JINSOO LEE</cp:lastModifiedBy>
  <cp:revision>42</cp:revision>
  <dcterms:created xsi:type="dcterms:W3CDTF">2016-04-27T05:01:44Z</dcterms:created>
  <dcterms:modified xsi:type="dcterms:W3CDTF">2016-05-10T10:01:12Z</dcterms:modified>
</cp:coreProperties>
</file>