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00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6308-BF7B-495A-9DA7-82E6D8FA2D9D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F2EB-9708-4DB5-A111-DFC2E879A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AF2EB-9708-4DB5-A111-DFC2E879AC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268"/>
            <a:ext cx="9144000" cy="4315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" y="1709792"/>
            <a:ext cx="258174" cy="302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7" y="2767017"/>
            <a:ext cx="258174" cy="305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" y="1160250"/>
            <a:ext cx="258174" cy="302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8" y="3860586"/>
            <a:ext cx="1039341" cy="1231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7" y="3336331"/>
            <a:ext cx="258174" cy="305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" y="2256211"/>
            <a:ext cx="258174" cy="30257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0275" y="3860586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3608" y="3860586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21" name="Oval 20"/>
          <p:cNvSpPr/>
          <p:nvPr/>
        </p:nvSpPr>
        <p:spPr>
          <a:xfrm>
            <a:off x="42647" y="4806594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3608" y="4806594"/>
            <a:ext cx="305862" cy="305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43494" y="3860586"/>
            <a:ext cx="1584176" cy="13632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Elbow Connector 24"/>
          <p:cNvCxnSpPr>
            <a:stCxn id="23" idx="2"/>
            <a:endCxn id="26" idx="1"/>
          </p:cNvCxnSpPr>
          <p:nvPr/>
        </p:nvCxnSpPr>
        <p:spPr>
          <a:xfrm rot="5400000">
            <a:off x="343269" y="5236736"/>
            <a:ext cx="418195" cy="392457"/>
          </a:xfrm>
          <a:prstGeom prst="bentConnector4">
            <a:avLst>
              <a:gd name="adj1" fmla="val 22401"/>
              <a:gd name="adj2" fmla="val 15824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137" y="5411229"/>
            <a:ext cx="371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선택된 개체의 초상화를 확대하여 보여준다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공격력 체력 이동력 코스트를 각 모서리에 표시한다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1520" y="1066815"/>
            <a:ext cx="497075" cy="266508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8594" y="404665"/>
            <a:ext cx="3175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소환 할 수 있는 개체들의 초상화를 보여준다</a:t>
            </a:r>
            <a:r>
              <a:rPr lang="en-US" altLang="ko-KR" sz="1100" dirty="0" smtClean="0"/>
              <a:t>. </a:t>
            </a:r>
          </a:p>
          <a:p>
            <a:r>
              <a:rPr lang="ko-KR" altLang="en-US" sz="1100" dirty="0" smtClean="0"/>
              <a:t>활성화 되지 않았다면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흑백으로 처리한다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cxnSp>
        <p:nvCxnSpPr>
          <p:cNvPr id="38" name="Elbow Connector 37"/>
          <p:cNvCxnSpPr>
            <a:stCxn id="33" idx="0"/>
            <a:endCxn id="36" idx="1"/>
          </p:cNvCxnSpPr>
          <p:nvPr/>
        </p:nvCxnSpPr>
        <p:spPr>
          <a:xfrm rot="5400000" flipH="1" flipV="1">
            <a:off x="400973" y="719194"/>
            <a:ext cx="446706" cy="2485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54" y="3424814"/>
            <a:ext cx="1687642" cy="1687642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236296" y="3331876"/>
            <a:ext cx="1800200" cy="17805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52120" y="549168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전장상황을 한눈에 볼 수 있는 미니맵이다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탑뷰에서의 스테이지 전체를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8" name="Elbow Connector 47"/>
          <p:cNvCxnSpPr>
            <a:stCxn id="43" idx="2"/>
            <a:endCxn id="46" idx="1"/>
          </p:cNvCxnSpPr>
          <p:nvPr/>
        </p:nvCxnSpPr>
        <p:spPr>
          <a:xfrm rot="5400000">
            <a:off x="6617368" y="4147209"/>
            <a:ext cx="610060" cy="2540555"/>
          </a:xfrm>
          <a:prstGeom prst="bentConnector4">
            <a:avLst>
              <a:gd name="adj1" fmla="val 31081"/>
              <a:gd name="adj2" fmla="val 1089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47" y="1009871"/>
            <a:ext cx="288032" cy="3875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55" y="1009871"/>
            <a:ext cx="288032" cy="38752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63" y="1009871"/>
            <a:ext cx="288032" cy="38752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1" y="1009871"/>
            <a:ext cx="288032" cy="38752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79" y="1009871"/>
            <a:ext cx="288032" cy="3875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287" y="1009871"/>
            <a:ext cx="288981" cy="3888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44" y="1008594"/>
            <a:ext cx="288981" cy="3888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01" y="1008594"/>
            <a:ext cx="288981" cy="388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8" y="1008594"/>
            <a:ext cx="288981" cy="388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12" y="1008594"/>
            <a:ext cx="288981" cy="38880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724128" y="1008594"/>
            <a:ext cx="3312368" cy="4542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>
            <a:off x="4459416" y="589331"/>
            <a:ext cx="1264712" cy="646378"/>
          </a:xfrm>
          <a:prstGeom prst="bentConnector3">
            <a:avLst>
              <a:gd name="adj1" fmla="val 11807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924" y="404664"/>
            <a:ext cx="468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코스트 출력창이다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턴당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씩 증가한 코스트가 주어지며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선택된 행동의 코스트 만큼 투명해진다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최대용량은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89" y="4166448"/>
            <a:ext cx="425447" cy="697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184049"/>
            <a:ext cx="619389" cy="74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4" name="Rectangle 83"/>
          <p:cNvSpPr/>
          <p:nvPr/>
        </p:nvSpPr>
        <p:spPr>
          <a:xfrm>
            <a:off x="1691680" y="4013518"/>
            <a:ext cx="1411477" cy="9460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0275" y="6067852"/>
            <a:ext cx="376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공격과 이동버튼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클릭시 범위를 타일에 표시하고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사용되는 코스트만큼 코스트가 투명화한다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88" name="Elbow Connector 87"/>
          <p:cNvCxnSpPr>
            <a:stCxn id="84" idx="3"/>
            <a:endCxn id="86" idx="3"/>
          </p:cNvCxnSpPr>
          <p:nvPr/>
        </p:nvCxnSpPr>
        <p:spPr>
          <a:xfrm>
            <a:off x="3103157" y="4486522"/>
            <a:ext cx="709269" cy="1812163"/>
          </a:xfrm>
          <a:prstGeom prst="bentConnector3">
            <a:avLst>
              <a:gd name="adj1" fmla="val 13223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09" y="2670865"/>
            <a:ext cx="393552" cy="57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" name="Rectangle 94"/>
          <p:cNvSpPr/>
          <p:nvPr/>
        </p:nvSpPr>
        <p:spPr>
          <a:xfrm>
            <a:off x="8348450" y="2623836"/>
            <a:ext cx="680069" cy="6726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364088" y="2025378"/>
            <a:ext cx="352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일시정지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재도전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나가기버튼이 있는 팝업창을 띄우는 설정 버튼이다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8" name="Elbow Connector 97"/>
          <p:cNvCxnSpPr>
            <a:stCxn id="95" idx="1"/>
            <a:endCxn id="96" idx="1"/>
          </p:cNvCxnSpPr>
          <p:nvPr/>
        </p:nvCxnSpPr>
        <p:spPr>
          <a:xfrm rot="10800000">
            <a:off x="5364088" y="2256211"/>
            <a:ext cx="2984362" cy="703954"/>
          </a:xfrm>
          <a:prstGeom prst="bentConnector3">
            <a:avLst>
              <a:gd name="adj1" fmla="val 10766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0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4.uf.tistory.com/image/1814103C4EC25CDA130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4317"/>
            <a:ext cx="6912768" cy="41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1475656" y="2485036"/>
            <a:ext cx="1944216" cy="194421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월드큐브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5" y="2990513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86" y="2504632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3" y="3913054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6" y="272065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6" y="183086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624189"/>
            <a:ext cx="423639" cy="61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4" y="1646715"/>
            <a:ext cx="384394" cy="56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75" y="4966150"/>
            <a:ext cx="593242" cy="51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80765"/>
            <a:ext cx="330561" cy="68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1475656" y="4982918"/>
            <a:ext cx="1944216" cy="30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현재 진행중인 챕터</a:t>
            </a:r>
            <a:endParaRPr lang="ko-KR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1293428" y="16143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초상</a:t>
            </a:r>
            <a:r>
              <a:rPr lang="ko-KR" altLang="en-US" sz="1100" dirty="0"/>
              <a:t>화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69492" y="1787401"/>
            <a:ext cx="686284" cy="2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82" y="4673468"/>
            <a:ext cx="560148" cy="7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809771"/>
            <a:ext cx="469762" cy="84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35" y="5025378"/>
            <a:ext cx="721297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47711"/>
            <a:ext cx="5362575" cy="5362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58697" y="1095855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Elbow Connector 4"/>
          <p:cNvCxnSpPr>
            <a:stCxn id="3" idx="0"/>
            <a:endCxn id="6" idx="1"/>
          </p:cNvCxnSpPr>
          <p:nvPr/>
        </p:nvCxnSpPr>
        <p:spPr>
          <a:xfrm rot="5400000" flipH="1" flipV="1">
            <a:off x="5257835" y="701571"/>
            <a:ext cx="691190" cy="97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219999"/>
            <a:ext cx="11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토끼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699792" y="2014028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9" idx="0"/>
            <a:endCxn id="12" idx="3"/>
          </p:cNvCxnSpPr>
          <p:nvPr/>
        </p:nvCxnSpPr>
        <p:spPr>
          <a:xfrm rot="16200000" flipV="1">
            <a:off x="2042684" y="960876"/>
            <a:ext cx="126085" cy="198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" y="1564777"/>
            <a:ext cx="88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당근 바구니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084168" y="1095855"/>
            <a:ext cx="720080" cy="1115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15"/>
          <p:cNvCxnSpPr>
            <a:stCxn id="14" idx="3"/>
          </p:cNvCxnSpPr>
          <p:nvPr/>
        </p:nvCxnSpPr>
        <p:spPr>
          <a:xfrm>
            <a:off x="6804248" y="1653482"/>
            <a:ext cx="1080120" cy="623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4368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당근상자</a:t>
            </a:r>
            <a:endParaRPr lang="en-US" altLang="ko-KR" dirty="0" smtClean="0"/>
          </a:p>
        </p:txBody>
      </p:sp>
      <p:sp>
        <p:nvSpPr>
          <p:cNvPr id="20" name="Left-Right Arrow 19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1" name="Up-Down Arrow 20"/>
          <p:cNvSpPr/>
          <p:nvPr/>
        </p:nvSpPr>
        <p:spPr>
          <a:xfrm>
            <a:off x="1115616" y="747711"/>
            <a:ext cx="648072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643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47725"/>
            <a:ext cx="5181600" cy="5162550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1259632" y="747711"/>
            <a:ext cx="504056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267744" y="1685645"/>
            <a:ext cx="673803" cy="6738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2941547" y="1844824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332837" y="4221088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5724128" y="1832927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6" idx="0"/>
            <a:endCxn id="15" idx="1"/>
          </p:cNvCxnSpPr>
          <p:nvPr/>
        </p:nvCxnSpPr>
        <p:spPr>
          <a:xfrm rot="5400000" flipH="1" flipV="1">
            <a:off x="2104062" y="945899"/>
            <a:ext cx="1240331" cy="2391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8" idx="1"/>
          </p:cNvCxnSpPr>
          <p:nvPr/>
        </p:nvCxnSpPr>
        <p:spPr>
          <a:xfrm rot="5400000" flipH="1" flipV="1">
            <a:off x="6518054" y="1762758"/>
            <a:ext cx="811549" cy="1921077"/>
          </a:xfrm>
          <a:prstGeom prst="bentConnector4">
            <a:avLst>
              <a:gd name="adj1" fmla="val -28168"/>
              <a:gd name="adj2" fmla="val 513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3808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벌레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436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벌레선반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143000"/>
            <a:ext cx="8467725" cy="4572000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9434" y="1169876"/>
            <a:ext cx="288032" cy="45182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445790" y="5715000"/>
            <a:ext cx="828092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976" y="1916832"/>
            <a:ext cx="504056" cy="367240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156176" y="5013176"/>
            <a:ext cx="2592288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668344" y="3429000"/>
            <a:ext cx="936104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47664" y="2492896"/>
            <a:ext cx="936104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915816" y="3753036"/>
            <a:ext cx="792088" cy="6480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8367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곡괭이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07804" y="61653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안전모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3" y="6741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돌벽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603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빈 당근상자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3838" y="5356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도망가는 쿠니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도착지점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6" name="Elbow Connector 15"/>
          <p:cNvCxnSpPr>
            <a:stCxn id="8" idx="1"/>
            <a:endCxn id="10" idx="1"/>
          </p:cNvCxnSpPr>
          <p:nvPr/>
        </p:nvCxnSpPr>
        <p:spPr>
          <a:xfrm rot="10800000" flipH="1">
            <a:off x="1547664" y="1021378"/>
            <a:ext cx="216024" cy="1795554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3"/>
          </p:cNvCxnSpPr>
          <p:nvPr/>
        </p:nvCxnSpPr>
        <p:spPr>
          <a:xfrm>
            <a:off x="3707904" y="4077072"/>
            <a:ext cx="108012" cy="2272898"/>
          </a:xfrm>
          <a:prstGeom prst="bentConnector3">
            <a:avLst>
              <a:gd name="adj1" fmla="val 3116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  <a:endCxn id="12" idx="3"/>
          </p:cNvCxnSpPr>
          <p:nvPr/>
        </p:nvCxnSpPr>
        <p:spPr>
          <a:xfrm rot="5400000" flipH="1" flipV="1">
            <a:off x="4312997" y="1153775"/>
            <a:ext cx="1058064" cy="468051"/>
          </a:xfrm>
          <a:prstGeom prst="bentConnector4">
            <a:avLst>
              <a:gd name="adj1" fmla="val 41273"/>
              <a:gd name="adj2" fmla="val 14884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3" idx="3"/>
          </p:cNvCxnSpPr>
          <p:nvPr/>
        </p:nvCxnSpPr>
        <p:spPr>
          <a:xfrm flipH="1">
            <a:off x="7596336" y="5337212"/>
            <a:ext cx="1152128" cy="886334"/>
          </a:xfrm>
          <a:prstGeom prst="bentConnector3">
            <a:avLst>
              <a:gd name="adj1" fmla="val -198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  <a:endCxn id="14" idx="3"/>
          </p:cNvCxnSpPr>
          <p:nvPr/>
        </p:nvCxnSpPr>
        <p:spPr>
          <a:xfrm rot="5400000" flipH="1" flipV="1">
            <a:off x="7199097" y="1796067"/>
            <a:ext cx="2570232" cy="695634"/>
          </a:xfrm>
          <a:prstGeom prst="bentConnector4">
            <a:avLst>
              <a:gd name="adj1" fmla="val 43713"/>
              <a:gd name="adj2" fmla="val 1328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9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145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33</cp:revision>
  <dcterms:created xsi:type="dcterms:W3CDTF">2016-01-29T02:14:57Z</dcterms:created>
  <dcterms:modified xsi:type="dcterms:W3CDTF">2016-03-23T06:27:26Z</dcterms:modified>
</cp:coreProperties>
</file>