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963"/>
            <a:ext cx="12192001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91200" y="50911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</a:t>
            </a:r>
            <a:r>
              <a:rPr lang="ko-KR" altLang="en-US" dirty="0" err="1">
                <a:solidFill>
                  <a:schemeClr val="tx1"/>
                </a:solidFill>
              </a:rPr>
              <a:t>졸업연구</a:t>
            </a:r>
            <a:r>
              <a:rPr lang="ko-KR" altLang="en-US" dirty="0">
                <a:solidFill>
                  <a:schemeClr val="tx1"/>
                </a:solidFill>
              </a:rPr>
              <a:t>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214313"/>
            <a:ext cx="12192001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7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r>
              <a:rPr lang="en-US" altLang="ko-KR" b="1" dirty="0"/>
              <a:t>2.</a:t>
            </a:r>
            <a:r>
              <a:rPr lang="ko-KR" altLang="en-US" b="1" dirty="0" err="1"/>
              <a:t>게임조작</a:t>
            </a:r>
            <a:endParaRPr lang="en-US" altLang="ko-KR" b="1" dirty="0"/>
          </a:p>
          <a:p>
            <a:r>
              <a:rPr lang="en-US" altLang="ko-KR" b="1" dirty="0"/>
              <a:t>3.</a:t>
            </a:r>
            <a:r>
              <a:rPr lang="ko-KR" altLang="en-US" b="1" dirty="0" err="1"/>
              <a:t>기술요소와</a:t>
            </a:r>
            <a:r>
              <a:rPr lang="ko-KR" altLang="en-US" b="1" dirty="0"/>
              <a:t> </a:t>
            </a:r>
            <a:r>
              <a:rPr lang="ko-KR" altLang="en-US" b="1" dirty="0" err="1"/>
              <a:t>중점연구</a:t>
            </a:r>
            <a:r>
              <a:rPr lang="ko-KR" altLang="en-US" b="1" dirty="0"/>
              <a:t> 분야</a:t>
            </a:r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구성원 역할 분담</a:t>
            </a:r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 err="1"/>
              <a:t>기술요소와</a:t>
            </a:r>
            <a:r>
              <a:rPr lang="ko-KR" altLang="en-US" b="1" dirty="0"/>
              <a:t> </a:t>
            </a:r>
            <a:r>
              <a:rPr lang="ko-KR" altLang="en-US" b="1" dirty="0" err="1"/>
              <a:t>중점연구</a:t>
            </a:r>
            <a:r>
              <a:rPr lang="ko-KR" altLang="en-US" b="1" dirty="0"/>
              <a:t> 분야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4. </a:t>
            </a:r>
            <a:r>
              <a:rPr lang="ko-KR" altLang="en-US" b="1" dirty="0"/>
              <a:t>구성원 역할 분담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목차</vt:lpstr>
      <vt:lpstr>1. 개요 </vt:lpstr>
      <vt:lpstr>2. 게임조작</vt:lpstr>
      <vt:lpstr> 3.기술요소와 중점연구 분야 </vt:lpstr>
      <vt:lpstr> 4. 구성원 역할 분담 </vt:lpstr>
      <vt:lpstr> 5. 개발내용 </vt:lpstr>
      <vt:lpstr> 6. 문제점 및 보완책 </vt:lpstr>
      <vt:lpstr> 7. 향후 개발 일정 </vt:lpstr>
      <vt:lpstr> 8. 데모시연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JINSOO LEE</cp:lastModifiedBy>
  <cp:revision>2</cp:revision>
  <dcterms:created xsi:type="dcterms:W3CDTF">2016-04-27T05:01:44Z</dcterms:created>
  <dcterms:modified xsi:type="dcterms:W3CDTF">2016-04-27T05:15:28Z</dcterms:modified>
</cp:coreProperties>
</file>