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21602700" cy="14401800"/>
  <p:notesSz cx="6858000" cy="9144000"/>
  <p:defaultTextStyle>
    <a:defPPr>
      <a:defRPr lang="ko-KR"/>
    </a:defPPr>
    <a:lvl1pPr marL="0" algn="l" defTabSz="2057400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28700" algn="l" defTabSz="2057400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57400" algn="l" defTabSz="2057400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086100" algn="l" defTabSz="2057400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14800" algn="l" defTabSz="2057400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143500" algn="l" defTabSz="2057400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172200" algn="l" defTabSz="2057400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200900" algn="l" defTabSz="2057400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229600" algn="l" defTabSz="2057400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43" autoAdjust="0"/>
  </p:normalViewPr>
  <p:slideViewPr>
    <p:cSldViewPr>
      <p:cViewPr varScale="1">
        <p:scale>
          <a:sx n="53" d="100"/>
          <a:sy n="53" d="100"/>
        </p:scale>
        <p:origin x="-1134" y="-90"/>
      </p:cViewPr>
      <p:guideLst>
        <p:guide orient="horz" pos="4536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F6150-6691-4F26-BB26-0BBFFFE3FDF5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10AA4-73FB-4161-B91F-6E1949D43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41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574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1028700" algn="l" defTabSz="20574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2057400" algn="l" defTabSz="20574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3086100" algn="l" defTabSz="20574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4114800" algn="l" defTabSz="20574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5143500" algn="l" defTabSz="20574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6172200" algn="l" defTabSz="20574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7200900" algn="l" defTabSz="20574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8229600" algn="l" defTabSz="20574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0AA4-73FB-4161-B91F-6E1949D43BD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1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203" y="4473893"/>
            <a:ext cx="18362295" cy="308705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0405" y="8161020"/>
            <a:ext cx="15121890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43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00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20EB-9515-447C-9D13-C0F2211A27CF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DE3E-9BB5-42FC-9DD2-593640E0B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5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20EB-9515-447C-9D13-C0F2211A27CF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DE3E-9BB5-42FC-9DD2-593640E0B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77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002126" y="1210153"/>
            <a:ext cx="11483935" cy="2580655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50320" y="1210153"/>
            <a:ext cx="34091761" cy="2580655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20EB-9515-447C-9D13-C0F2211A27CF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DE3E-9BB5-42FC-9DD2-593640E0B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42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20EB-9515-447C-9D13-C0F2211A27CF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DE3E-9BB5-42FC-9DD2-593640E0B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25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464" y="9254491"/>
            <a:ext cx="18362295" cy="2860358"/>
          </a:xfrm>
        </p:spPr>
        <p:txBody>
          <a:bodyPr anchor="t"/>
          <a:lstStyle>
            <a:lvl1pPr algn="l">
              <a:defRPr sz="9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464" y="6104098"/>
            <a:ext cx="18362295" cy="3150393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2870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57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861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14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435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172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009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229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20EB-9515-447C-9D13-C0F2211A27CF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DE3E-9BB5-42FC-9DD2-593640E0B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9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50319" y="7057550"/>
            <a:ext cx="22787848" cy="19959160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98212" y="7057550"/>
            <a:ext cx="22787848" cy="19959160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20EB-9515-447C-9D13-C0F2211A27CF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DE3E-9BB5-42FC-9DD2-593640E0B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82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135" y="576740"/>
            <a:ext cx="19442430" cy="24003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135" y="3223737"/>
            <a:ext cx="9544944" cy="1343500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10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0135" y="4567237"/>
            <a:ext cx="9544944" cy="8297705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3873" y="3223737"/>
            <a:ext cx="9548693" cy="1343500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10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3873" y="4567237"/>
            <a:ext cx="9548693" cy="8297705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20EB-9515-447C-9D13-C0F2211A27CF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DE3E-9BB5-42FC-9DD2-593640E0B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3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20EB-9515-447C-9D13-C0F2211A27CF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DE3E-9BB5-42FC-9DD2-593640E0B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97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20EB-9515-447C-9D13-C0F2211A27CF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DE3E-9BB5-42FC-9DD2-593640E0B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61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136" y="573405"/>
            <a:ext cx="7107139" cy="2440305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6056" y="573406"/>
            <a:ext cx="12076509" cy="12291537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0136" y="3013711"/>
            <a:ext cx="7107139" cy="9851232"/>
          </a:xfrm>
        </p:spPr>
        <p:txBody>
          <a:bodyPr/>
          <a:lstStyle>
            <a:lvl1pPr marL="0" indent="0">
              <a:buNone/>
              <a:defRPr sz="3200"/>
            </a:lvl1pPr>
            <a:lvl2pPr marL="1028700" indent="0">
              <a:buNone/>
              <a:defRPr sz="2700"/>
            </a:lvl2pPr>
            <a:lvl3pPr marL="2057400" indent="0">
              <a:buNone/>
              <a:defRPr sz="2300"/>
            </a:lvl3pPr>
            <a:lvl4pPr marL="3086100" indent="0">
              <a:buNone/>
              <a:defRPr sz="2000"/>
            </a:lvl4pPr>
            <a:lvl5pPr marL="4114800" indent="0">
              <a:buNone/>
              <a:defRPr sz="2000"/>
            </a:lvl5pPr>
            <a:lvl6pPr marL="5143500" indent="0">
              <a:buNone/>
              <a:defRPr sz="2000"/>
            </a:lvl6pPr>
            <a:lvl7pPr marL="6172200" indent="0">
              <a:buNone/>
              <a:defRPr sz="2000"/>
            </a:lvl7pPr>
            <a:lvl8pPr marL="7200900" indent="0">
              <a:buNone/>
              <a:defRPr sz="2000"/>
            </a:lvl8pPr>
            <a:lvl9pPr marL="8229600" indent="0">
              <a:buNone/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20EB-9515-447C-9D13-C0F2211A27CF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DE3E-9BB5-42FC-9DD2-593640E0B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64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4280" y="10081260"/>
            <a:ext cx="12961620" cy="119015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34280" y="1286828"/>
            <a:ext cx="12961620" cy="8641080"/>
          </a:xfrm>
        </p:spPr>
        <p:txBody>
          <a:bodyPr/>
          <a:lstStyle>
            <a:lvl1pPr marL="0" indent="0">
              <a:buNone/>
              <a:defRPr sz="7200"/>
            </a:lvl1pPr>
            <a:lvl2pPr marL="1028700" indent="0">
              <a:buNone/>
              <a:defRPr sz="6300"/>
            </a:lvl2pPr>
            <a:lvl3pPr marL="2057400" indent="0">
              <a:buNone/>
              <a:defRPr sz="5400"/>
            </a:lvl3pPr>
            <a:lvl4pPr marL="3086100" indent="0">
              <a:buNone/>
              <a:defRPr sz="4500"/>
            </a:lvl4pPr>
            <a:lvl5pPr marL="4114800" indent="0">
              <a:buNone/>
              <a:defRPr sz="4500"/>
            </a:lvl5pPr>
            <a:lvl6pPr marL="5143500" indent="0">
              <a:buNone/>
              <a:defRPr sz="4500"/>
            </a:lvl6pPr>
            <a:lvl7pPr marL="6172200" indent="0">
              <a:buNone/>
              <a:defRPr sz="4500"/>
            </a:lvl7pPr>
            <a:lvl8pPr marL="7200900" indent="0">
              <a:buNone/>
              <a:defRPr sz="4500"/>
            </a:lvl8pPr>
            <a:lvl9pPr marL="8229600" indent="0">
              <a:buNone/>
              <a:defRPr sz="45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4280" y="11271410"/>
            <a:ext cx="12961620" cy="1690210"/>
          </a:xfrm>
        </p:spPr>
        <p:txBody>
          <a:bodyPr/>
          <a:lstStyle>
            <a:lvl1pPr marL="0" indent="0">
              <a:buNone/>
              <a:defRPr sz="3200"/>
            </a:lvl1pPr>
            <a:lvl2pPr marL="1028700" indent="0">
              <a:buNone/>
              <a:defRPr sz="2700"/>
            </a:lvl2pPr>
            <a:lvl3pPr marL="2057400" indent="0">
              <a:buNone/>
              <a:defRPr sz="2300"/>
            </a:lvl3pPr>
            <a:lvl4pPr marL="3086100" indent="0">
              <a:buNone/>
              <a:defRPr sz="2000"/>
            </a:lvl4pPr>
            <a:lvl5pPr marL="4114800" indent="0">
              <a:buNone/>
              <a:defRPr sz="2000"/>
            </a:lvl5pPr>
            <a:lvl6pPr marL="5143500" indent="0">
              <a:buNone/>
              <a:defRPr sz="2000"/>
            </a:lvl6pPr>
            <a:lvl7pPr marL="6172200" indent="0">
              <a:buNone/>
              <a:defRPr sz="2000"/>
            </a:lvl7pPr>
            <a:lvl8pPr marL="7200900" indent="0">
              <a:buNone/>
              <a:defRPr sz="2000"/>
            </a:lvl8pPr>
            <a:lvl9pPr marL="8229600" indent="0">
              <a:buNone/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20EB-9515-447C-9D13-C0F2211A27CF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DE3E-9BB5-42FC-9DD2-593640E0B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15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135" y="576740"/>
            <a:ext cx="19442430" cy="2400300"/>
          </a:xfrm>
          <a:prstGeom prst="rect">
            <a:avLst/>
          </a:prstGeom>
        </p:spPr>
        <p:txBody>
          <a:bodyPr vert="horz" lIns="205740" tIns="102870" rIns="205740" bIns="10287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135" y="3360421"/>
            <a:ext cx="19442430" cy="9504522"/>
          </a:xfrm>
          <a:prstGeom prst="rect">
            <a:avLst/>
          </a:prstGeom>
        </p:spPr>
        <p:txBody>
          <a:bodyPr vert="horz" lIns="205740" tIns="102870" rIns="205740" bIns="10287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135" y="13348336"/>
            <a:ext cx="5040630" cy="766763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920EB-9515-447C-9D13-C0F2211A27CF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0923" y="13348336"/>
            <a:ext cx="6840855" cy="766763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81935" y="13348336"/>
            <a:ext cx="5040630" cy="766763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3DE3E-9BB5-42FC-9DD2-593640E0B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30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7400" rtl="0" eaLnBrk="1" latinLnBrk="1" hangingPunct="1"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1525" indent="-771525" algn="l" defTabSz="2057400" rtl="0" eaLnBrk="1" latinLnBrk="1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71638" indent="-642938" algn="l" defTabSz="2057400" rtl="0" eaLnBrk="1" latinLnBrk="1" hangingPunct="1">
        <a:spcBef>
          <a:spcPct val="20000"/>
        </a:spcBef>
        <a:buFont typeface="Arial" pitchFamily="34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750" indent="-514350" algn="l" defTabSz="2057400" rtl="0" eaLnBrk="1" latinLnBrk="1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indent="-514350" algn="l" defTabSz="2057400" rtl="0" eaLnBrk="1" latinLnBrk="1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29150" indent="-514350" algn="l" defTabSz="2057400" rtl="0" eaLnBrk="1" latinLnBrk="1" hangingPunct="1">
        <a:spcBef>
          <a:spcPct val="20000"/>
        </a:spcBef>
        <a:buFont typeface="Arial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indent="-514350" algn="l" defTabSz="2057400" rtl="0" eaLnBrk="1" latinLnBrk="1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86550" indent="-514350" algn="l" defTabSz="2057400" rtl="0" eaLnBrk="1" latinLnBrk="1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15250" indent="-514350" algn="l" defTabSz="2057400" rtl="0" eaLnBrk="1" latinLnBrk="1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743950" indent="-514350" algn="l" defTabSz="2057400" rtl="0" eaLnBrk="1" latinLnBrk="1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057400" rtl="0" eaLnBrk="1" latinLnBrk="1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algn="l" defTabSz="2057400" rtl="0" eaLnBrk="1" latinLnBrk="1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algn="l" defTabSz="2057400" rtl="0" eaLnBrk="1" latinLnBrk="1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086100" algn="l" defTabSz="2057400" rtl="0" eaLnBrk="1" latinLnBrk="1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algn="l" defTabSz="2057400" rtl="0" eaLnBrk="1" latinLnBrk="1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0" algn="l" defTabSz="2057400" rtl="0" eaLnBrk="1" latinLnBrk="1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172200" algn="l" defTabSz="2057400" rtl="0" eaLnBrk="1" latinLnBrk="1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algn="l" defTabSz="2057400" rtl="0" eaLnBrk="1" latinLnBrk="1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229600" algn="l" defTabSz="2057400" rtl="0" eaLnBrk="1" latinLnBrk="1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320630" y="12313468"/>
            <a:ext cx="1375352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로딩바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166" y="360140"/>
            <a:ext cx="662473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605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0636" y="10977240"/>
            <a:ext cx="2952328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전투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8074158" y="10964580"/>
            <a:ext cx="2952328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카드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9639908" y="9073108"/>
            <a:ext cx="136815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166" y="360140"/>
            <a:ext cx="662473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499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680670" y="3384476"/>
            <a:ext cx="11953328" cy="73448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ounded Rectangle 2"/>
          <p:cNvSpPr/>
          <p:nvPr/>
        </p:nvSpPr>
        <p:spPr>
          <a:xfrm>
            <a:off x="7172404" y="4720021"/>
            <a:ext cx="1440160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/>
              <a:t>효과음</a:t>
            </a:r>
            <a:endParaRPr lang="ko-KR" altLang="en-US" sz="2800"/>
          </a:p>
        </p:txBody>
      </p:sp>
      <p:sp>
        <p:nvSpPr>
          <p:cNvPr id="4" name="Rounded Rectangle 3"/>
          <p:cNvSpPr/>
          <p:nvPr/>
        </p:nvSpPr>
        <p:spPr>
          <a:xfrm>
            <a:off x="7172404" y="6538562"/>
            <a:ext cx="1440160" cy="130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배경음</a:t>
            </a:r>
            <a:endParaRPr lang="ko-KR" alt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5760790" y="5069191"/>
            <a:ext cx="792088" cy="5978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ounded Rectangle 5"/>
          <p:cNvSpPr/>
          <p:nvPr/>
        </p:nvSpPr>
        <p:spPr>
          <a:xfrm>
            <a:off x="5768852" y="6891130"/>
            <a:ext cx="792088" cy="5978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ed Rectangle 7"/>
          <p:cNvSpPr/>
          <p:nvPr/>
        </p:nvSpPr>
        <p:spPr>
          <a:xfrm>
            <a:off x="8857134" y="6943077"/>
            <a:ext cx="6912768" cy="461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11388828" y="6819121"/>
            <a:ext cx="792088" cy="7418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L-Shape 10"/>
          <p:cNvSpPr/>
          <p:nvPr/>
        </p:nvSpPr>
        <p:spPr>
          <a:xfrm rot="18900000">
            <a:off x="5740834" y="6576595"/>
            <a:ext cx="1106071" cy="530494"/>
          </a:xfrm>
          <a:prstGeom prst="corne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5768852" y="8713068"/>
            <a:ext cx="792088" cy="5978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7172404" y="8654189"/>
            <a:ext cx="8597498" cy="597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푸쉬 알림</a:t>
            </a:r>
            <a:endParaRPr lang="ko-KR" alt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857134" y="5137124"/>
            <a:ext cx="6912768" cy="461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ounded Rectangle 8"/>
          <p:cNvSpPr/>
          <p:nvPr/>
        </p:nvSpPr>
        <p:spPr>
          <a:xfrm>
            <a:off x="9145166" y="4986313"/>
            <a:ext cx="792088" cy="7635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44166" y="360140"/>
            <a:ext cx="662473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52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1931652"/>
            <a:ext cx="17384956" cy="24151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ounded Rectangle 35"/>
          <p:cNvSpPr/>
          <p:nvPr/>
        </p:nvSpPr>
        <p:spPr>
          <a:xfrm>
            <a:off x="8212223" y="12188884"/>
            <a:ext cx="8798396" cy="18854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ounded Rectangle 6"/>
          <p:cNvSpPr/>
          <p:nvPr/>
        </p:nvSpPr>
        <p:spPr>
          <a:xfrm>
            <a:off x="-22912" y="8520340"/>
            <a:ext cx="3744416" cy="3744416"/>
          </a:xfrm>
          <a:prstGeom prst="roundRect">
            <a:avLst>
              <a:gd name="adj" fmla="val 6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17180228" y="9957388"/>
            <a:ext cx="4372180" cy="4372180"/>
          </a:xfrm>
          <a:prstGeom prst="roundRect">
            <a:avLst>
              <a:gd name="adj" fmla="val 6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144166" y="8705482"/>
            <a:ext cx="3374132" cy="3374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선택대상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초상</a:t>
            </a:r>
            <a:r>
              <a:rPr lang="ko-KR" altLang="en-US" dirty="0"/>
              <a:t>화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7384956" y="10173532"/>
            <a:ext cx="4012144" cy="4012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선택대상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간단 설명</a:t>
            </a:r>
            <a:endParaRPr lang="ko-KR" alt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497094" y="12300248"/>
            <a:ext cx="1656184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카드</a:t>
            </a:r>
            <a:endParaRPr lang="ko-KR" alt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0641332" y="12300248"/>
            <a:ext cx="1656184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카드</a:t>
            </a:r>
            <a:endParaRPr lang="ko-KR" alt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2785570" y="12300248"/>
            <a:ext cx="1656184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카드</a:t>
            </a:r>
            <a:endParaRPr lang="ko-KR" alt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4929808" y="12300248"/>
            <a:ext cx="1656184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카드</a:t>
            </a:r>
            <a:endParaRPr lang="ko-KR" alt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8511530" y="10644490"/>
            <a:ext cx="8199781" cy="1265266"/>
            <a:chOff x="8084293" y="10644490"/>
            <a:chExt cx="8858544" cy="1265266"/>
          </a:xfrm>
        </p:grpSpPr>
        <p:sp>
          <p:nvSpPr>
            <p:cNvPr id="21" name="Moon 20"/>
            <p:cNvSpPr/>
            <p:nvPr/>
          </p:nvSpPr>
          <p:spPr>
            <a:xfrm rot="12457320">
              <a:off x="9002456" y="10644490"/>
              <a:ext cx="595078" cy="1265266"/>
            </a:xfrm>
            <a:prstGeom prst="moon">
              <a:avLst>
                <a:gd name="adj" fmla="val 687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Moon 21"/>
            <p:cNvSpPr/>
            <p:nvPr/>
          </p:nvSpPr>
          <p:spPr>
            <a:xfrm rot="12457320">
              <a:off x="9920618" y="10644490"/>
              <a:ext cx="595078" cy="1265266"/>
            </a:xfrm>
            <a:prstGeom prst="moon">
              <a:avLst>
                <a:gd name="adj" fmla="val 687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Moon 22"/>
            <p:cNvSpPr/>
            <p:nvPr/>
          </p:nvSpPr>
          <p:spPr>
            <a:xfrm rot="12457320">
              <a:off x="10838781" y="10644490"/>
              <a:ext cx="595078" cy="1265266"/>
            </a:xfrm>
            <a:prstGeom prst="moon">
              <a:avLst>
                <a:gd name="adj" fmla="val 687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Moon 23"/>
            <p:cNvSpPr/>
            <p:nvPr/>
          </p:nvSpPr>
          <p:spPr>
            <a:xfrm rot="12457320">
              <a:off x="11756943" y="10644490"/>
              <a:ext cx="595078" cy="1265266"/>
            </a:xfrm>
            <a:prstGeom prst="moon">
              <a:avLst>
                <a:gd name="adj" fmla="val 687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Moon 24"/>
            <p:cNvSpPr/>
            <p:nvPr/>
          </p:nvSpPr>
          <p:spPr>
            <a:xfrm rot="12457320">
              <a:off x="12675106" y="10644490"/>
              <a:ext cx="595078" cy="1265266"/>
            </a:xfrm>
            <a:prstGeom prst="moon">
              <a:avLst>
                <a:gd name="adj" fmla="val 687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Moon 25"/>
            <p:cNvSpPr/>
            <p:nvPr/>
          </p:nvSpPr>
          <p:spPr>
            <a:xfrm rot="12457320">
              <a:off x="13593269" y="10644490"/>
              <a:ext cx="595078" cy="1265266"/>
            </a:xfrm>
            <a:prstGeom prst="moon">
              <a:avLst>
                <a:gd name="adj" fmla="val 687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Moon 26"/>
            <p:cNvSpPr/>
            <p:nvPr/>
          </p:nvSpPr>
          <p:spPr>
            <a:xfrm rot="12457320">
              <a:off x="14511431" y="10644490"/>
              <a:ext cx="595078" cy="1265266"/>
            </a:xfrm>
            <a:prstGeom prst="moon">
              <a:avLst>
                <a:gd name="adj" fmla="val 687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Moon 27"/>
            <p:cNvSpPr/>
            <p:nvPr/>
          </p:nvSpPr>
          <p:spPr>
            <a:xfrm rot="12457320">
              <a:off x="15429594" y="10644490"/>
              <a:ext cx="595078" cy="1265266"/>
            </a:xfrm>
            <a:prstGeom prst="moon">
              <a:avLst>
                <a:gd name="adj" fmla="val 687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Moon 28"/>
            <p:cNvSpPr/>
            <p:nvPr/>
          </p:nvSpPr>
          <p:spPr>
            <a:xfrm rot="12457320">
              <a:off x="16347759" y="10644490"/>
              <a:ext cx="595078" cy="1265266"/>
            </a:xfrm>
            <a:prstGeom prst="moon">
              <a:avLst>
                <a:gd name="adj" fmla="val 687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Moon 29"/>
            <p:cNvSpPr/>
            <p:nvPr/>
          </p:nvSpPr>
          <p:spPr>
            <a:xfrm rot="12457320">
              <a:off x="8084293" y="10644490"/>
              <a:ext cx="595078" cy="1265266"/>
            </a:xfrm>
            <a:prstGeom prst="moon">
              <a:avLst>
                <a:gd name="adj" fmla="val 687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19401170" y="5724736"/>
            <a:ext cx="223638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턴 종료</a:t>
            </a:r>
            <a:endParaRPr lang="ko-KR" alt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92045" y="12196514"/>
            <a:ext cx="7632848" cy="18854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ounded Rectangle 37"/>
          <p:cNvSpPr/>
          <p:nvPr/>
        </p:nvSpPr>
        <p:spPr>
          <a:xfrm>
            <a:off x="2160390" y="12419340"/>
            <a:ext cx="1561114" cy="1495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</a:t>
            </a:r>
            <a:r>
              <a:rPr lang="ko-KR" altLang="en-US" dirty="0"/>
              <a:t>격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3886245" y="0"/>
            <a:ext cx="7716455" cy="2160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퀘스트 내용</a:t>
            </a:r>
            <a:endParaRPr lang="ko-KR" alt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99276" y="12419340"/>
            <a:ext cx="1561114" cy="1495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ICON</a:t>
            </a:r>
            <a:endParaRPr lang="ko-KR" altLang="en-US" sz="3600" dirty="0"/>
          </a:p>
        </p:txBody>
      </p:sp>
      <p:sp>
        <p:nvSpPr>
          <p:cNvPr id="41" name="Rounded Rectangle 40"/>
          <p:cNvSpPr/>
          <p:nvPr/>
        </p:nvSpPr>
        <p:spPr>
          <a:xfrm>
            <a:off x="5832798" y="12419340"/>
            <a:ext cx="1561114" cy="1495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</a:t>
            </a:r>
            <a:r>
              <a:rPr lang="ko-KR" altLang="en-US" dirty="0"/>
              <a:t>동</a:t>
            </a:r>
            <a:endParaRPr lang="ko-KR" alt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4271684" y="12419340"/>
            <a:ext cx="1561114" cy="1495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ICON</a:t>
            </a:r>
            <a:endParaRPr lang="ko-KR" alt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20244834" y="8703166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설</a:t>
            </a:r>
            <a:r>
              <a:rPr lang="ko-KR" altLang="en-US" dirty="0"/>
              <a:t>정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4166" y="360140"/>
            <a:ext cx="662473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13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16374" y="2052328"/>
            <a:ext cx="17569952" cy="11125236"/>
          </a:xfrm>
          <a:prstGeom prst="roundRect">
            <a:avLst>
              <a:gd name="adj" fmla="val 512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2376414" y="5256684"/>
            <a:ext cx="16921880" cy="108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Isosceles Triangle 3"/>
          <p:cNvSpPr/>
          <p:nvPr/>
        </p:nvSpPr>
        <p:spPr>
          <a:xfrm rot="5400000">
            <a:off x="17976227" y="3096444"/>
            <a:ext cx="1419998" cy="12241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Isosceles Triangle 4"/>
          <p:cNvSpPr/>
          <p:nvPr/>
        </p:nvSpPr>
        <p:spPr>
          <a:xfrm rot="16200000">
            <a:off x="2278483" y="3071343"/>
            <a:ext cx="1419998" cy="12241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888582" y="2603290"/>
            <a:ext cx="13897544" cy="2160240"/>
          </a:xfrm>
          <a:prstGeom prst="roundRect">
            <a:avLst>
              <a:gd name="adj" fmla="val 65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ounded Rectangle 6"/>
          <p:cNvSpPr/>
          <p:nvPr/>
        </p:nvSpPr>
        <p:spPr>
          <a:xfrm>
            <a:off x="4104606" y="2819314"/>
            <a:ext cx="1728192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ed Rectangle 7"/>
          <p:cNvSpPr/>
          <p:nvPr/>
        </p:nvSpPr>
        <p:spPr>
          <a:xfrm>
            <a:off x="6452067" y="2796488"/>
            <a:ext cx="1728192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ounded Rectangle 8"/>
          <p:cNvSpPr/>
          <p:nvPr/>
        </p:nvSpPr>
        <p:spPr>
          <a:xfrm>
            <a:off x="8799528" y="2813606"/>
            <a:ext cx="1728192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11146989" y="2790782"/>
            <a:ext cx="1728192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ounded Rectangle 10"/>
          <p:cNvSpPr/>
          <p:nvPr/>
        </p:nvSpPr>
        <p:spPr>
          <a:xfrm>
            <a:off x="13494450" y="2807900"/>
            <a:ext cx="1728192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ounded Rectangle 11"/>
          <p:cNvSpPr/>
          <p:nvPr/>
        </p:nvSpPr>
        <p:spPr>
          <a:xfrm>
            <a:off x="15841910" y="2844416"/>
            <a:ext cx="1728192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Isosceles Triangle 17"/>
          <p:cNvSpPr/>
          <p:nvPr/>
        </p:nvSpPr>
        <p:spPr>
          <a:xfrm rot="16200000">
            <a:off x="2062459" y="8356703"/>
            <a:ext cx="1419998" cy="12241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18048235" y="8356703"/>
            <a:ext cx="1419998" cy="12241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ounded Rectangle 19"/>
          <p:cNvSpPr/>
          <p:nvPr/>
        </p:nvSpPr>
        <p:spPr>
          <a:xfrm>
            <a:off x="3888582" y="5776602"/>
            <a:ext cx="3211557" cy="6019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ounded Rectangle 20"/>
          <p:cNvSpPr/>
          <p:nvPr/>
        </p:nvSpPr>
        <p:spPr>
          <a:xfrm>
            <a:off x="7450578" y="5781783"/>
            <a:ext cx="3211557" cy="6019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ounded Rectangle 21"/>
          <p:cNvSpPr/>
          <p:nvPr/>
        </p:nvSpPr>
        <p:spPr>
          <a:xfrm>
            <a:off x="11012574" y="5776601"/>
            <a:ext cx="3211557" cy="6019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ounded Rectangle 22"/>
          <p:cNvSpPr/>
          <p:nvPr/>
        </p:nvSpPr>
        <p:spPr>
          <a:xfrm>
            <a:off x="14574569" y="5764724"/>
            <a:ext cx="3211557" cy="6019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ounded Rectangle 23"/>
          <p:cNvSpPr/>
          <p:nvPr/>
        </p:nvSpPr>
        <p:spPr>
          <a:xfrm>
            <a:off x="4126208" y="6056824"/>
            <a:ext cx="2736304" cy="2736304"/>
          </a:xfrm>
          <a:prstGeom prst="roundRect">
            <a:avLst>
              <a:gd name="adj" fmla="val 127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초상화</a:t>
            </a:r>
            <a:endParaRPr lang="ko-KR" alt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695405" y="6056824"/>
            <a:ext cx="2736304" cy="2736304"/>
          </a:xfrm>
          <a:prstGeom prst="roundRect">
            <a:avLst>
              <a:gd name="adj" fmla="val 127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초상화</a:t>
            </a:r>
            <a:endParaRPr lang="ko-KR" alt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1264602" y="6056824"/>
            <a:ext cx="2736304" cy="2736304"/>
          </a:xfrm>
          <a:prstGeom prst="roundRect">
            <a:avLst>
              <a:gd name="adj" fmla="val 127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초상화</a:t>
            </a:r>
            <a:endParaRPr lang="ko-KR" alt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4833798" y="6056824"/>
            <a:ext cx="2736304" cy="2736304"/>
          </a:xfrm>
          <a:prstGeom prst="roundRect">
            <a:avLst>
              <a:gd name="adj" fmla="val 127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초상화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223419" y="10067371"/>
            <a:ext cx="2541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mtClean="0"/>
              <a:t>간단한 설명</a:t>
            </a:r>
            <a:endParaRPr lang="ko-KR" alt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7792616" y="10067371"/>
            <a:ext cx="2541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mtClean="0"/>
              <a:t>간단한 설명</a:t>
            </a:r>
            <a:endParaRPr lang="ko-KR" alt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1361813" y="10067371"/>
            <a:ext cx="2541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간단한 설명</a:t>
            </a:r>
            <a:endParaRPr lang="ko-KR" alt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14931009" y="10067371"/>
            <a:ext cx="2541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간단한 설명</a:t>
            </a:r>
            <a:endParaRPr lang="ko-KR" alt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144166" y="360140"/>
            <a:ext cx="662473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카드</a:t>
            </a:r>
            <a:endParaRPr lang="ko-KR" alt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14367664" y="11986859"/>
            <a:ext cx="100811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저</a:t>
            </a:r>
            <a:r>
              <a:rPr lang="ko-KR" altLang="en-US" sz="2800" dirty="0"/>
              <a:t>장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5572839" y="11986859"/>
            <a:ext cx="100811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/>
              <a:t>되돌리</a:t>
            </a:r>
            <a:r>
              <a:rPr lang="ko-KR" altLang="en-US" sz="2800"/>
              <a:t>기</a:t>
            </a:r>
            <a:endParaRPr lang="ko-KR" altLang="en-US" sz="2800" dirty="0"/>
          </a:p>
        </p:txBody>
      </p:sp>
      <p:sp>
        <p:nvSpPr>
          <p:cNvPr id="39" name="Rounded Rectangle 38"/>
          <p:cNvSpPr/>
          <p:nvPr/>
        </p:nvSpPr>
        <p:spPr>
          <a:xfrm>
            <a:off x="16778014" y="11986859"/>
            <a:ext cx="100811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리셋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7116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47</Words>
  <Application>Microsoft Office PowerPoint</Application>
  <PresentationFormat>Custom</PresentationFormat>
  <Paragraphs>39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choiym</dc:creator>
  <cp:lastModifiedBy>choiym</cp:lastModifiedBy>
  <cp:revision>9</cp:revision>
  <dcterms:created xsi:type="dcterms:W3CDTF">2016-05-20T03:46:00Z</dcterms:created>
  <dcterms:modified xsi:type="dcterms:W3CDTF">2016-05-20T09:35:20Z</dcterms:modified>
</cp:coreProperties>
</file>