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4.uf.tistory.com/image/1814103C4EC25CDA130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4317"/>
            <a:ext cx="6912768" cy="41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1475656" y="2485036"/>
            <a:ext cx="1944216" cy="194421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월드큐브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5" y="2990513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86" y="2504632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3" y="3913054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6" y="272065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6" y="183086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64" y="4918346"/>
            <a:ext cx="423639" cy="61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87" y="4146685"/>
            <a:ext cx="384394" cy="56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95" y="1693456"/>
            <a:ext cx="593242" cy="51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2" y="3266600"/>
            <a:ext cx="330561" cy="68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3923928" y="4941168"/>
            <a:ext cx="3024336" cy="30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진행중인 챕터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1293428" y="16143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초상</a:t>
            </a:r>
            <a:r>
              <a:rPr lang="ko-KR" altLang="en-US" sz="1100" dirty="0"/>
              <a:t>화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69492" y="1787401"/>
            <a:ext cx="686284" cy="2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4" y="4631718"/>
            <a:ext cx="560148" cy="7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809771"/>
            <a:ext cx="469762" cy="84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12</cp:revision>
  <dcterms:created xsi:type="dcterms:W3CDTF">2016-01-29T02:14:57Z</dcterms:created>
  <dcterms:modified xsi:type="dcterms:W3CDTF">2016-03-04T09:42:08Z</dcterms:modified>
</cp:coreProperties>
</file>