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1FC3-7331-49CD-9B63-C3AAEF406B81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A34E-DCDC-4A55-9F0B-D4852989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8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1FC3-7331-49CD-9B63-C3AAEF406B81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A34E-DCDC-4A55-9F0B-D4852989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6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1FC3-7331-49CD-9B63-C3AAEF406B81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A34E-DCDC-4A55-9F0B-D4852989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31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1FC3-7331-49CD-9B63-C3AAEF406B81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A34E-DCDC-4A55-9F0B-D4852989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2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1FC3-7331-49CD-9B63-C3AAEF406B81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A34E-DCDC-4A55-9F0B-D4852989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3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1FC3-7331-49CD-9B63-C3AAEF406B81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A34E-DCDC-4A55-9F0B-D4852989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1FC3-7331-49CD-9B63-C3AAEF406B81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A34E-DCDC-4A55-9F0B-D4852989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19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1FC3-7331-49CD-9B63-C3AAEF406B81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A34E-DCDC-4A55-9F0B-D4852989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0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1FC3-7331-49CD-9B63-C3AAEF406B81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A34E-DCDC-4A55-9F0B-D4852989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8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1FC3-7331-49CD-9B63-C3AAEF406B81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A34E-DCDC-4A55-9F0B-D4852989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30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1FC3-7331-49CD-9B63-C3AAEF406B81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A34E-DCDC-4A55-9F0B-D4852989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13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1FC3-7331-49CD-9B63-C3AAEF406B81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5A34E-DCDC-4A55-9F0B-D4852989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56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게임엔진 프로그래밍 </a:t>
            </a:r>
            <a:r>
              <a:rPr lang="en-US" altLang="ko-KR" dirty="0"/>
              <a:t>2</a:t>
            </a:r>
            <a:r>
              <a:rPr lang="ko-KR" altLang="en-US" dirty="0" err="1"/>
              <a:t>차발표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2011182035 </a:t>
            </a:r>
            <a:r>
              <a:rPr lang="ko-KR" altLang="en-US" dirty="0"/>
              <a:t>이진수</a:t>
            </a:r>
          </a:p>
        </p:txBody>
      </p:sp>
    </p:spTree>
    <p:extLst>
      <p:ext uri="{BB962C8B-B14F-4D97-AF65-F5344CB8AC3E}">
        <p14:creationId xmlns:p14="http://schemas.microsoft.com/office/powerpoint/2010/main" val="193914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9215" y="2831977"/>
            <a:ext cx="736847" cy="523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93223" y="2831977"/>
            <a:ext cx="736847" cy="523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8581" y="2621533"/>
            <a:ext cx="112716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b="1" dirty="0">
                <a:latin typeface="Monster Friend Fore" panose="02000503000000000000" pitchFamily="50" charset="0"/>
                <a:ea typeface="Monster Friend Fore" panose="02000503000000000000" pitchFamily="50" charset="0"/>
              </a:rPr>
              <a:t>SANKITALE</a:t>
            </a:r>
            <a:endParaRPr lang="ko-KR" altLang="en-US" sz="9600" b="1" dirty="0">
              <a:latin typeface="Monster Friend Fore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4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02690" y="24083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8800" dirty="0">
                <a:latin typeface="Monster Friend Back" panose="02000503000000000000" pitchFamily="50" charset="0"/>
              </a:rPr>
              <a:t>목차 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37695" y="1365258"/>
            <a:ext cx="10515600" cy="4351338"/>
          </a:xfrm>
        </p:spPr>
        <p:txBody>
          <a:bodyPr>
            <a:noAutofit/>
          </a:bodyPr>
          <a:lstStyle/>
          <a:p>
            <a:endParaRPr lang="en-US" altLang="ko-KR" sz="3600" dirty="0"/>
          </a:p>
          <a:p>
            <a:r>
              <a:rPr lang="ko-KR" altLang="en-US" sz="3600" dirty="0"/>
              <a:t>게임 컨셉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개발 범위</a:t>
            </a:r>
            <a:r>
              <a:rPr lang="en-US" altLang="ko-KR" sz="3600" dirty="0"/>
              <a:t>, </a:t>
            </a:r>
            <a:r>
              <a:rPr lang="ko-KR" altLang="en-US" sz="3600" dirty="0"/>
              <a:t>분량</a:t>
            </a:r>
            <a:r>
              <a:rPr lang="en-US" altLang="ko-KR" sz="3600" dirty="0"/>
              <a:t>,</a:t>
            </a:r>
            <a:r>
              <a:rPr lang="ko-KR" altLang="en-US" sz="3600" dirty="0"/>
              <a:t>규모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게임 실행 흐름 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개발 일정 </a:t>
            </a:r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377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게임 컨셉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1" y="2077729"/>
            <a:ext cx="4354144" cy="3261405"/>
          </a:xfrm>
          <a:prstGeom prst="rect">
            <a:avLst/>
          </a:prstGeom>
        </p:spPr>
      </p:pic>
      <p:sp>
        <p:nvSpPr>
          <p:cNvPr id="6" name="덧셈 기호 5"/>
          <p:cNvSpPr/>
          <p:nvPr/>
        </p:nvSpPr>
        <p:spPr>
          <a:xfrm rot="16200000">
            <a:off x="4449427" y="2326019"/>
            <a:ext cx="3107184" cy="2919046"/>
          </a:xfrm>
          <a:prstGeom prst="mathPlus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539773" y="2698821"/>
            <a:ext cx="852256" cy="62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30569" y="2231950"/>
            <a:ext cx="4163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atin typeface="Monster Friend Back" panose="02000503000000000000" pitchFamily="50" charset="0"/>
                <a:ea typeface="Monster Friend Back" panose="02000503000000000000" pitchFamily="50" charset="0"/>
              </a:rPr>
              <a:t>3D</a:t>
            </a:r>
            <a:endParaRPr lang="ko-KR" altLang="en-US" sz="9600" b="1" dirty="0">
              <a:latin typeface="Monster Friend Back" panose="02000503000000000000" pitchFamily="50" charset="0"/>
            </a:endParaRPr>
          </a:p>
        </p:txBody>
      </p:sp>
      <p:pic>
        <p:nvPicPr>
          <p:cNvPr id="9" name="Picture 4" descr="한국산업기술대학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186" y="4083403"/>
            <a:ext cx="4120015" cy="89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2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개발 범위</a:t>
            </a:r>
            <a:r>
              <a:rPr lang="en-US" altLang="ko-KR" dirty="0"/>
              <a:t>, </a:t>
            </a:r>
            <a:r>
              <a:rPr lang="ko-KR" altLang="en-US" dirty="0"/>
              <a:t>분량</a:t>
            </a:r>
            <a:r>
              <a:rPr lang="en-US" altLang="ko-KR" dirty="0"/>
              <a:t>, </a:t>
            </a:r>
            <a:r>
              <a:rPr lang="ko-KR" altLang="en-US" dirty="0"/>
              <a:t>규모 </a:t>
            </a:r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838200" y="1305018"/>
            <a:ext cx="10515600" cy="537099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171183"/>
              </p:ext>
            </p:extLst>
          </p:nvPr>
        </p:nvGraphicFramePr>
        <p:xfrm>
          <a:off x="1322316" y="1961614"/>
          <a:ext cx="9391176" cy="4480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0392">
                  <a:extLst>
                    <a:ext uri="{9D8B030D-6E8A-4147-A177-3AD203B41FA5}">
                      <a16:colId xmlns:a16="http://schemas.microsoft.com/office/drawing/2014/main" val="302970635"/>
                    </a:ext>
                  </a:extLst>
                </a:gridCol>
                <a:gridCol w="3130392">
                  <a:extLst>
                    <a:ext uri="{9D8B030D-6E8A-4147-A177-3AD203B41FA5}">
                      <a16:colId xmlns:a16="http://schemas.microsoft.com/office/drawing/2014/main" val="1233172858"/>
                    </a:ext>
                  </a:extLst>
                </a:gridCol>
                <a:gridCol w="3130392">
                  <a:extLst>
                    <a:ext uri="{9D8B030D-6E8A-4147-A177-3AD203B41FA5}">
                      <a16:colId xmlns:a16="http://schemas.microsoft.com/office/drawing/2014/main" val="236388974"/>
                    </a:ext>
                  </a:extLst>
                </a:gridCol>
              </a:tblGrid>
              <a:tr h="560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구현할것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 상황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95772"/>
                  </a:ext>
                </a:extLst>
              </a:tr>
              <a:tr h="560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만들었으나 </a:t>
                      </a:r>
                      <a:r>
                        <a:rPr lang="ko-KR" altLang="en-US" dirty="0" err="1"/>
                        <a:t>다듬어야됨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19162"/>
                  </a:ext>
                </a:extLst>
              </a:tr>
              <a:tr h="560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개의 씬 제작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81205"/>
                  </a:ext>
                </a:extLst>
              </a:tr>
              <a:tr h="560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제작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86813"/>
                  </a:ext>
                </a:extLst>
              </a:tr>
              <a:tr h="560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가지 공격패턴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미구현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1874"/>
                  </a:ext>
                </a:extLst>
              </a:tr>
              <a:tr h="560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적절한 형태의 배치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52456"/>
                  </a:ext>
                </a:extLst>
              </a:tr>
              <a:tr h="560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주인공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주인공 캐릭터 컨트롤러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  <a:r>
                        <a:rPr lang="ko-KR" altLang="en-US" dirty="0"/>
                        <a:t>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66253"/>
                  </a:ext>
                </a:extLst>
              </a:tr>
              <a:tr h="560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가지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미구현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63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67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부족한점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주인공 캐릭터 애니메이션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적 </a:t>
            </a:r>
            <a:r>
              <a:rPr lang="en-US" altLang="ko-KR" dirty="0"/>
              <a:t>AI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세이브 포인트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세이브 로드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엔딩 조건 </a:t>
            </a:r>
            <a:r>
              <a:rPr lang="ko-KR" altLang="en-US" dirty="0" err="1"/>
              <a:t>미구현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94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실행 흐름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sz="8800" dirty="0"/>
          </a:p>
          <a:p>
            <a:pPr marL="0" indent="0">
              <a:buNone/>
            </a:pPr>
            <a:r>
              <a:rPr lang="en-US" altLang="ko-KR" sz="8800" dirty="0"/>
              <a:t>               </a:t>
            </a:r>
            <a:r>
              <a:rPr lang="ko-KR" altLang="en-US" sz="8800"/>
              <a:t>데모시연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03661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평가기준 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102028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249581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331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일정에 맞는 완성도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03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시각적 표현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6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깃허브를</a:t>
                      </a:r>
                      <a:r>
                        <a:rPr lang="ko-KR" altLang="en-US" dirty="0"/>
                        <a:t> 통해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3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62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>
              <a:latin typeface="Comic Sans MS" panose="030F0702030302020204" pitchFamily="66" charset="0"/>
            </a:endParaRPr>
          </a:p>
          <a:p>
            <a:pPr algn="ctr"/>
            <a:r>
              <a:rPr lang="en-US" altLang="ko-KR" sz="7200" dirty="0">
                <a:latin typeface="Comic Sans MS" panose="030F0702030302020204" pitchFamily="66" charset="0"/>
              </a:rPr>
              <a:t>E.N.D</a:t>
            </a:r>
            <a:endParaRPr lang="ko-KR" altLang="en-US" sz="7200" dirty="0">
              <a:latin typeface="Comic Sans MS" panose="030F0702030302020204" pitchFamily="66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905" y="327452"/>
            <a:ext cx="2965216" cy="296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7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122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Comic Sans MS</vt:lpstr>
      <vt:lpstr>Monster Friend Back</vt:lpstr>
      <vt:lpstr>Monster Friend Fore</vt:lpstr>
      <vt:lpstr>Office Theme</vt:lpstr>
      <vt:lpstr>게임엔진 프로그래밍 2차발표</vt:lpstr>
      <vt:lpstr>PowerPoint 프레젠테이션</vt:lpstr>
      <vt:lpstr>목차 </vt:lpstr>
      <vt:lpstr>게임 컨셉 </vt:lpstr>
      <vt:lpstr>개발 범위, 분량, 규모 </vt:lpstr>
      <vt:lpstr>부족한점</vt:lpstr>
      <vt:lpstr>게임 실행 흐름 </vt:lpstr>
      <vt:lpstr>평가기준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게임엔진 프로그래밍 2차발표</dc:title>
  <dc:creator>JINSOO LEE</dc:creator>
  <cp:lastModifiedBy>JINSOO LEE</cp:lastModifiedBy>
  <cp:revision>2</cp:revision>
  <dcterms:created xsi:type="dcterms:W3CDTF">2016-06-01T09:10:29Z</dcterms:created>
  <dcterms:modified xsi:type="dcterms:W3CDTF">2016-06-01T09:44:42Z</dcterms:modified>
</cp:coreProperties>
</file>