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1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4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8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4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23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2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2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8975-2C43-46E7-8A9A-B901A6BD60B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0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8975-2C43-46E7-8A9A-B901A6BD60BB}" type="datetimeFigureOut">
              <a:rPr lang="ko-KR" altLang="en-US" smtClean="0"/>
              <a:t>2016-04-04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97BE-4739-4D56-9DFD-1669A424F7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9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pu.ac.kr/" TargetMode="External"/><Relationship Id="rId2" Type="http://schemas.openxmlformats.org/officeDocument/2006/relationships/hyperlink" Target="http://www.raddit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8431" y="1566247"/>
            <a:ext cx="10295138" cy="2387600"/>
          </a:xfrm>
        </p:spPr>
        <p:txBody>
          <a:bodyPr/>
          <a:lstStyle/>
          <a:p>
            <a:r>
              <a:rPr lang="ko-KR" altLang="en-US" b="1" dirty="0"/>
              <a:t>게임엔진 프로그래밍 </a:t>
            </a:r>
            <a:r>
              <a:rPr lang="en-US" altLang="ko-KR" b="1" dirty="0"/>
              <a:t>1</a:t>
            </a:r>
            <a:r>
              <a:rPr lang="ko-KR" altLang="en-US" b="1" dirty="0" err="1"/>
              <a:t>차발표</a:t>
            </a:r>
            <a:r>
              <a:rPr lang="en-US" altLang="ko-KR" b="1" dirty="0"/>
              <a:t>	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1957" y="4214597"/>
            <a:ext cx="9144000" cy="1655762"/>
          </a:xfrm>
        </p:spPr>
        <p:txBody>
          <a:bodyPr/>
          <a:lstStyle/>
          <a:p>
            <a:r>
              <a:rPr lang="en-US" altLang="ko-KR" b="1" dirty="0"/>
              <a:t>2011182035 </a:t>
            </a:r>
            <a:r>
              <a:rPr lang="ko-KR" altLang="en-US" b="1" dirty="0"/>
              <a:t>이진수</a:t>
            </a:r>
          </a:p>
        </p:txBody>
      </p:sp>
    </p:spTree>
    <p:extLst>
      <p:ext uri="{BB962C8B-B14F-4D97-AF65-F5344CB8AC3E}">
        <p14:creationId xmlns:p14="http://schemas.microsoft.com/office/powerpoint/2010/main" val="277539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05019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 err="1"/>
              <a:t>UnderTale</a:t>
            </a:r>
            <a:r>
              <a:rPr lang="en-US" altLang="ko-KR" sz="4000" dirty="0"/>
              <a:t> 2D) Steam </a:t>
            </a:r>
            <a:r>
              <a:rPr lang="ko-KR" altLang="en-US" sz="4000" dirty="0"/>
              <a:t>등록 게임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en-US" altLang="ko-KR" sz="4000" dirty="0" err="1"/>
              <a:t>UnderTale</a:t>
            </a:r>
            <a:r>
              <a:rPr lang="en-US" altLang="ko-KR" sz="4000" dirty="0"/>
              <a:t> 3D) </a:t>
            </a:r>
            <a:r>
              <a:rPr lang="en-US" altLang="ko-KR" sz="4000" dirty="0">
                <a:hlinkClick r:id="rId2"/>
              </a:rPr>
              <a:t>www.raddit.com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언더테일</a:t>
            </a:r>
            <a:r>
              <a:rPr lang="ko-KR" altLang="en-US" sz="4000" dirty="0"/>
              <a:t> 포럼</a:t>
            </a:r>
            <a:endParaRPr lang="en-US" altLang="ko-KR" sz="4000" dirty="0"/>
          </a:p>
          <a:p>
            <a:r>
              <a:rPr lang="en-US" altLang="ko-KR" sz="4000" dirty="0"/>
              <a:t>(KPU </a:t>
            </a:r>
            <a:r>
              <a:rPr lang="ko-KR" altLang="en-US" sz="4000" dirty="0"/>
              <a:t>로고</a:t>
            </a:r>
            <a:r>
              <a:rPr lang="en-US" altLang="ko-KR" sz="4000" dirty="0"/>
              <a:t>)</a:t>
            </a:r>
            <a:r>
              <a:rPr lang="en-US" altLang="ko-KR" sz="4000" dirty="0">
                <a:hlinkClick r:id="rId3"/>
              </a:rPr>
              <a:t>www.kpu.ac.kr</a:t>
            </a:r>
            <a:endParaRPr lang="en-US" altLang="ko-KR" sz="4000" dirty="0"/>
          </a:p>
          <a:p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36894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42861"/>
            <a:ext cx="13354727" cy="75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1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08373"/>
            <a:ext cx="10515600" cy="5768590"/>
          </a:xfrm>
        </p:spPr>
        <p:txBody>
          <a:bodyPr/>
          <a:lstStyle/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endParaRPr lang="en-US" altLang="ko-KR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altLang="ko-KR" sz="9600" dirty="0">
                <a:latin typeface="Comic Sans MS" panose="030F0702030302020204" pitchFamily="66" charset="0"/>
              </a:rPr>
              <a:t>E.N.D</a:t>
            </a:r>
            <a:endParaRPr lang="ko-KR" altLang="en-US" sz="9600" dirty="0">
              <a:latin typeface="Comic Sans MS" panose="030F0702030302020204" pitchFamily="66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905" y="327452"/>
            <a:ext cx="2965216" cy="296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9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379215" y="2831977"/>
            <a:ext cx="736847" cy="523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93223" y="2831977"/>
            <a:ext cx="736847" cy="5237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28581" y="2621533"/>
            <a:ext cx="112716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9600" b="1" dirty="0">
                <a:latin typeface="Monster Friend Fore" panose="02000503000000000000" pitchFamily="50" charset="0"/>
                <a:ea typeface="Monster Friend Fore" panose="02000503000000000000" pitchFamily="50" charset="0"/>
              </a:rPr>
              <a:t>SANKITALE</a:t>
            </a:r>
            <a:endParaRPr lang="ko-KR" altLang="en-US" sz="9600" b="1" dirty="0">
              <a:latin typeface="Monster Friend Fore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5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2690" y="2408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8800" dirty="0">
                <a:latin typeface="Monster Friend Back" panose="02000503000000000000" pitchFamily="50" charset="0"/>
              </a:rPr>
              <a:t>목차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37695" y="1365258"/>
            <a:ext cx="10515600" cy="4351338"/>
          </a:xfrm>
        </p:spPr>
        <p:txBody>
          <a:bodyPr>
            <a:noAutofit/>
          </a:bodyPr>
          <a:lstStyle/>
          <a:p>
            <a:endParaRPr lang="en-US" altLang="ko-KR" sz="3600" dirty="0"/>
          </a:p>
          <a:p>
            <a:r>
              <a:rPr lang="ko-KR" altLang="en-US" sz="3600" dirty="0"/>
              <a:t>게임 컨셉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개발 범위</a:t>
            </a:r>
            <a:r>
              <a:rPr lang="en-US" altLang="ko-KR" sz="3600" dirty="0"/>
              <a:t>, </a:t>
            </a:r>
            <a:r>
              <a:rPr lang="ko-KR" altLang="en-US" sz="3600" dirty="0"/>
              <a:t>분량</a:t>
            </a:r>
            <a:r>
              <a:rPr lang="en-US" altLang="ko-KR" sz="3600" dirty="0"/>
              <a:t>,</a:t>
            </a:r>
            <a:r>
              <a:rPr lang="ko-KR" altLang="en-US" sz="3600" dirty="0"/>
              <a:t>규모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게임 실행 흐름 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개발 일정 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540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1" y="2077729"/>
            <a:ext cx="4354144" cy="3261405"/>
          </a:xfrm>
          <a:prstGeom prst="rect">
            <a:avLst/>
          </a:prstGeom>
        </p:spPr>
      </p:pic>
      <p:sp>
        <p:nvSpPr>
          <p:cNvPr id="5" name="덧셈 기호 4"/>
          <p:cNvSpPr/>
          <p:nvPr/>
        </p:nvSpPr>
        <p:spPr>
          <a:xfrm rot="16200000">
            <a:off x="4449427" y="2326019"/>
            <a:ext cx="3107184" cy="2919046"/>
          </a:xfrm>
          <a:prstGeom prst="mathPlus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539773" y="2698821"/>
            <a:ext cx="852256" cy="62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30569" y="2231950"/>
            <a:ext cx="4163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atin typeface="Monster Friend Back" panose="02000503000000000000" pitchFamily="50" charset="0"/>
                <a:ea typeface="Monster Friend Back" panose="02000503000000000000" pitchFamily="50" charset="0"/>
              </a:rPr>
              <a:t>3D</a:t>
            </a:r>
            <a:endParaRPr lang="ko-KR" altLang="en-US" sz="9600" b="1" dirty="0">
              <a:latin typeface="Monster Friend Back" panose="02000503000000000000" pitchFamily="50" charset="0"/>
            </a:endParaRPr>
          </a:p>
        </p:txBody>
      </p:sp>
      <p:pic>
        <p:nvPicPr>
          <p:cNvPr id="1028" name="Picture 4" descr="한국산업기술대학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86" y="4083403"/>
            <a:ext cx="4120015" cy="89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1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범위</a:t>
            </a:r>
            <a:r>
              <a:rPr lang="en-US" altLang="ko-KR" dirty="0"/>
              <a:t>, </a:t>
            </a:r>
            <a:r>
              <a:rPr lang="ko-KR" altLang="en-US" dirty="0"/>
              <a:t>분량</a:t>
            </a:r>
            <a:r>
              <a:rPr lang="en-US" altLang="ko-KR" dirty="0"/>
              <a:t>, </a:t>
            </a:r>
            <a:r>
              <a:rPr lang="ko-KR" altLang="en-US" dirty="0"/>
              <a:t>규모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305018"/>
            <a:ext cx="10515600" cy="5370990"/>
          </a:xfrm>
        </p:spPr>
        <p:txBody>
          <a:bodyPr>
            <a:normAutofit fontScale="62500" lnSpcReduction="20000"/>
          </a:bodyPr>
          <a:lstStyle/>
          <a:p>
            <a:endParaRPr lang="en-US" altLang="ko-KR" dirty="0"/>
          </a:p>
          <a:p>
            <a:r>
              <a:rPr lang="ko-KR" altLang="en-US" sz="3600" dirty="0" err="1"/>
              <a:t>맵은</a:t>
            </a:r>
            <a:r>
              <a:rPr lang="ko-KR" altLang="en-US" sz="3600" dirty="0"/>
              <a:t> 한 개</a:t>
            </a:r>
            <a:r>
              <a:rPr lang="en-US" altLang="ko-KR" sz="3600" dirty="0"/>
              <a:t>, </a:t>
            </a:r>
            <a:r>
              <a:rPr lang="ko-KR" altLang="en-US" sz="3600" dirty="0"/>
              <a:t>스테이지도 하나</a:t>
            </a:r>
            <a:r>
              <a:rPr lang="en-US" altLang="ko-KR" sz="3600" dirty="0"/>
              <a:t>, </a:t>
            </a:r>
            <a:r>
              <a:rPr lang="ko-KR" altLang="en-US" sz="3600" dirty="0"/>
              <a:t>하지만 엔딩은 플레이어의 선택</a:t>
            </a:r>
            <a:r>
              <a:rPr lang="en-US" altLang="ko-KR" sz="3600" dirty="0"/>
              <a:t>!</a:t>
            </a:r>
          </a:p>
          <a:p>
            <a:endParaRPr lang="en-US" altLang="ko-KR" sz="3600" dirty="0"/>
          </a:p>
          <a:p>
            <a:r>
              <a:rPr lang="ko-KR" altLang="en-US" sz="3600" dirty="0"/>
              <a:t>선택에 의한 </a:t>
            </a:r>
            <a:r>
              <a:rPr lang="en-US" altLang="ko-KR" sz="3600" dirty="0"/>
              <a:t>3</a:t>
            </a:r>
            <a:r>
              <a:rPr lang="ko-KR" altLang="en-US" sz="3600" dirty="0"/>
              <a:t>개의 엔딩 </a:t>
            </a:r>
            <a:r>
              <a:rPr lang="en-US" altLang="ko-KR" sz="3600" dirty="0"/>
              <a:t>(</a:t>
            </a:r>
            <a:r>
              <a:rPr lang="ko-KR" altLang="en-US" sz="3600" dirty="0"/>
              <a:t>몰살</a:t>
            </a:r>
            <a:r>
              <a:rPr lang="en-US" altLang="ko-KR" sz="3600" dirty="0"/>
              <a:t>, </a:t>
            </a:r>
            <a:r>
              <a:rPr lang="ko-KR" altLang="en-US" sz="3600" dirty="0"/>
              <a:t>불살</a:t>
            </a:r>
            <a:r>
              <a:rPr lang="en-US" altLang="ko-KR" sz="3600" dirty="0"/>
              <a:t>, </a:t>
            </a:r>
            <a:r>
              <a:rPr lang="ko-KR" altLang="en-US" sz="3600" dirty="0"/>
              <a:t>보통</a:t>
            </a:r>
            <a:r>
              <a:rPr lang="en-US" altLang="ko-KR" sz="3600" dirty="0"/>
              <a:t>)</a:t>
            </a:r>
          </a:p>
          <a:p>
            <a:endParaRPr lang="en-US" altLang="ko-KR" sz="3600" dirty="0"/>
          </a:p>
          <a:p>
            <a:r>
              <a:rPr lang="ko-KR" altLang="en-US" sz="3600" dirty="0"/>
              <a:t>주인공 캐릭터와 보스 </a:t>
            </a:r>
            <a:r>
              <a:rPr lang="en-US" altLang="ko-KR" sz="3600" dirty="0"/>
              <a:t>!</a:t>
            </a:r>
          </a:p>
          <a:p>
            <a:endParaRPr lang="en-US" altLang="ko-KR" sz="3600" dirty="0"/>
          </a:p>
          <a:p>
            <a:r>
              <a:rPr lang="en-US" altLang="ko-KR" sz="3600" dirty="0"/>
              <a:t>A,D</a:t>
            </a:r>
            <a:r>
              <a:rPr lang="ko-KR" altLang="en-US" sz="3600" dirty="0"/>
              <a:t>로 좌회전 우회전  </a:t>
            </a:r>
            <a:r>
              <a:rPr lang="en-US" altLang="ko-KR" sz="3600" dirty="0"/>
              <a:t>W, S</a:t>
            </a:r>
            <a:r>
              <a:rPr lang="ko-KR" altLang="en-US" sz="3600" dirty="0"/>
              <a:t>로 전진 후진 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보스는 </a:t>
            </a:r>
            <a:r>
              <a:rPr lang="en-US" altLang="ko-KR" sz="3600" dirty="0"/>
              <a:t>5</a:t>
            </a:r>
            <a:r>
              <a:rPr lang="ko-KR" altLang="en-US" sz="3600" dirty="0"/>
              <a:t>가지의 공격패턴을 가지고 있음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주인공은 도망가기</a:t>
            </a:r>
            <a:r>
              <a:rPr lang="en-US" altLang="ko-KR" sz="3600" dirty="0"/>
              <a:t>, </a:t>
            </a:r>
            <a:r>
              <a:rPr lang="ko-KR" altLang="en-US" sz="3600" dirty="0"/>
              <a:t>공격하기</a:t>
            </a:r>
            <a:r>
              <a:rPr lang="en-US" altLang="ko-KR" sz="3600" dirty="0"/>
              <a:t>, </a:t>
            </a:r>
            <a:r>
              <a:rPr lang="ko-KR" altLang="en-US" sz="3600" dirty="0"/>
              <a:t>특수 행동 </a:t>
            </a:r>
            <a:r>
              <a:rPr lang="en-US" altLang="ko-KR" sz="3600" dirty="0"/>
              <a:t>3</a:t>
            </a:r>
            <a:r>
              <a:rPr lang="ko-KR" altLang="en-US" sz="3600" dirty="0"/>
              <a:t>가지를 선택</a:t>
            </a:r>
            <a:r>
              <a:rPr lang="en-US" altLang="ko-KR" sz="3600" dirty="0"/>
              <a:t>!!</a:t>
            </a:r>
          </a:p>
          <a:p>
            <a:endParaRPr lang="en-US" altLang="ko-KR" sz="3600" dirty="0"/>
          </a:p>
          <a:p>
            <a:r>
              <a:rPr lang="ko-KR" altLang="en-US" sz="3600" dirty="0"/>
              <a:t>보스의 공격 오브젝트 탄막 이동  구현</a:t>
            </a:r>
            <a:endParaRPr lang="en-US" altLang="ko-KR" sz="3600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256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실행 흐름 </a:t>
            </a:r>
          </a:p>
        </p:txBody>
      </p:sp>
      <p:pic>
        <p:nvPicPr>
          <p:cNvPr id="3074" name="Picture 2" descr="http://36646d87786feafc0611-0338bbbce19fc98919c6293def4c5554.r0.cf1.rackcdn.com/images/EVRL5RK8D9v1.878x0.Z-Z96KY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49" y="1594138"/>
            <a:ext cx="2678825" cy="150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i.kinja-img.com/gawker-media/image/upload/cnb9hplqvfbh0nqnnzj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636" y="1594138"/>
            <a:ext cx="3053461" cy="161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912212" y="1784998"/>
            <a:ext cx="1954507" cy="11224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i.ytimg.com/vi/wwAus7x1B4E/maxresdefaul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69" y="4225771"/>
            <a:ext cx="3633187" cy="20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 rot="9112847">
            <a:off x="5268799" y="3204839"/>
            <a:ext cx="1954507" cy="11224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912212" y="4803406"/>
            <a:ext cx="1954507" cy="11224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http://36.media.tumblr.com/04782763ebcb4494731890adb1f4dca1/tumblr_mne1dhTLLT1r6etobo1_5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227" y="4003284"/>
            <a:ext cx="3293616" cy="224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9457" y="3292707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11362" y="3292707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적 발견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12908" y="6373258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전투 모드 돌입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11362" y="6373258"/>
            <a:ext cx="210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전투 </a:t>
            </a:r>
            <a:r>
              <a:rPr lang="en-US" altLang="ko-KR" dirty="0"/>
              <a:t>!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2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5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799283"/>
              </p:ext>
            </p:extLst>
          </p:nvPr>
        </p:nvGraphicFramePr>
        <p:xfrm>
          <a:off x="838200" y="292961"/>
          <a:ext cx="10515600" cy="611671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304304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263497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4464693"/>
                    </a:ext>
                  </a:extLst>
                </a:gridCol>
              </a:tblGrid>
              <a:tr h="51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구현범위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10002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(4/4 ~ 4/10)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리소스 제작 및 맵 배치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96254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(4/11 ~ 4/17)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캐릭터 애니메이션 및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캐릭터와 장애물 </a:t>
                      </a:r>
                      <a:r>
                        <a:rPr lang="ko-KR" altLang="en-US" dirty="0" err="1"/>
                        <a:t>충돌검사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17547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(4/18 ~ 4/24)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보스 패턴 제작 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43145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(4/25 ~ 5/1)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보스 패턴 제작 </a:t>
                      </a:r>
                      <a:r>
                        <a:rPr lang="en-US" altLang="ko-KR" dirty="0"/>
                        <a:t>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320932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(5/2 ~ 5/8)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불살 엔딩 구현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2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19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056463"/>
              </p:ext>
            </p:extLst>
          </p:nvPr>
        </p:nvGraphicFramePr>
        <p:xfrm>
          <a:off x="838200" y="292961"/>
          <a:ext cx="10515600" cy="611671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304304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263497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4464693"/>
                    </a:ext>
                  </a:extLst>
                </a:gridCol>
              </a:tblGrid>
              <a:tr h="51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구현범위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110002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(5/9 ~ 5/15)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노말</a:t>
                      </a:r>
                      <a:r>
                        <a:rPr lang="ko-KR" altLang="en-US" dirty="0"/>
                        <a:t> 엔딩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96254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(5/16 ~  5/22)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몰살 엔딩 구현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17547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r>
                        <a:rPr lang="ko-KR" altLang="en-US" sz="2800" dirty="0"/>
                        <a:t>주차 </a:t>
                      </a:r>
                      <a:r>
                        <a:rPr lang="en-US" altLang="ko-KR" sz="2800" dirty="0"/>
                        <a:t>(5/23 ~  5/29)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테스트 </a:t>
                      </a:r>
                      <a:r>
                        <a:rPr lang="en-US" altLang="ko-KR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43145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(5/30 ~</a:t>
                      </a:r>
                      <a:r>
                        <a:rPr lang="en-US" altLang="ko-KR" sz="2800" baseline="0" dirty="0"/>
                        <a:t>  6/5)</a:t>
                      </a:r>
                      <a:endParaRPr lang="en-US" altLang="ko-K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테스트 </a:t>
                      </a:r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320932"/>
                  </a:ext>
                </a:extLst>
              </a:tr>
              <a:tr h="1120796">
                <a:tc>
                  <a:txBody>
                    <a:bodyPr/>
                    <a:lstStyle/>
                    <a:p>
                      <a:pPr algn="ctr" latinLnBrk="1"/>
                      <a:endParaRPr lang="en-US" altLang="ko-KR" sz="2800" dirty="0"/>
                    </a:p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r>
                        <a:rPr lang="ko-KR" altLang="en-US" sz="2800" dirty="0"/>
                        <a:t>주차</a:t>
                      </a:r>
                      <a:r>
                        <a:rPr lang="en-US" altLang="ko-KR" sz="2800" dirty="0"/>
                        <a:t>(6/6 ~ 6/13)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테스트 </a:t>
                      </a:r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및 발표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42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34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결과물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88" y="1568549"/>
            <a:ext cx="7369299" cy="477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9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237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Comic Sans MS</vt:lpstr>
      <vt:lpstr>Monster Friend Back</vt:lpstr>
      <vt:lpstr>Monster Friend Fore</vt:lpstr>
      <vt:lpstr>Office Theme</vt:lpstr>
      <vt:lpstr>게임엔진 프로그래밍 1차발표 </vt:lpstr>
      <vt:lpstr>PowerPoint 프레젠테이션</vt:lpstr>
      <vt:lpstr>목차 </vt:lpstr>
      <vt:lpstr>게임 컨셉 </vt:lpstr>
      <vt:lpstr>개발 범위, 분량, 규모 </vt:lpstr>
      <vt:lpstr>게임 실행 흐름 </vt:lpstr>
      <vt:lpstr>PowerPoint 프레젠테이션</vt:lpstr>
      <vt:lpstr>PowerPoint 프레젠테이션</vt:lpstr>
      <vt:lpstr>예상되는 결과물 </vt:lpstr>
      <vt:lpstr>출처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게임엔진 프로그래밍 1차발표 </dc:title>
  <dc:creator>JINSOO LEE</dc:creator>
  <cp:lastModifiedBy>JINSOO LEE</cp:lastModifiedBy>
  <cp:revision>14</cp:revision>
  <dcterms:created xsi:type="dcterms:W3CDTF">2016-03-31T07:40:12Z</dcterms:created>
  <dcterms:modified xsi:type="dcterms:W3CDTF">2016-04-04T08:13:24Z</dcterms:modified>
</cp:coreProperties>
</file>