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6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8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7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6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5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01DF-3BF5-4016-B5AD-E76E3E0FDBB7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A6E7-C2F3-4A5D-BF5C-631DB3A39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45367" y="168676"/>
            <a:ext cx="2521259" cy="11718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545366" y="2490186"/>
            <a:ext cx="2521259" cy="11718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WALK</a:t>
            </a:r>
          </a:p>
        </p:txBody>
      </p:sp>
      <p:sp>
        <p:nvSpPr>
          <p:cNvPr id="6" name="타원 5"/>
          <p:cNvSpPr/>
          <p:nvPr/>
        </p:nvSpPr>
        <p:spPr>
          <a:xfrm>
            <a:off x="4545366" y="4811696"/>
            <a:ext cx="2521259" cy="11718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8069" y="2490185"/>
            <a:ext cx="2521259" cy="11718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LEFTROTATE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59407" y="2490185"/>
            <a:ext cx="2521259" cy="11718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RIGHTROTATE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4"/>
            <a:endCxn id="5" idx="0"/>
          </p:cNvCxnSpPr>
          <p:nvPr/>
        </p:nvCxnSpPr>
        <p:spPr>
          <a:xfrm flipH="1">
            <a:off x="5805996" y="1340529"/>
            <a:ext cx="1" cy="114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4" idx="4"/>
            <a:endCxn id="5" idx="0"/>
          </p:cNvCxnSpPr>
          <p:nvPr/>
        </p:nvCxnSpPr>
        <p:spPr>
          <a:xfrm rot="5400000">
            <a:off x="5231169" y="1915357"/>
            <a:ext cx="1149657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956917" y="1713390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 KEY DOWN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279039" y="1713390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 KEY</a:t>
            </a:r>
          </a:p>
          <a:p>
            <a:pPr algn="ctr"/>
            <a:r>
              <a:rPr lang="en-US" altLang="ko-KR" sz="1400" dirty="0"/>
              <a:t>UP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5" idx="4"/>
            <a:endCxn id="6" idx="0"/>
          </p:cNvCxnSpPr>
          <p:nvPr/>
        </p:nvCxnSpPr>
        <p:spPr>
          <a:xfrm>
            <a:off x="5805996" y="3662039"/>
            <a:ext cx="0" cy="11496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279039" y="4083727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LSHFIT DOWN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152226" y="4083727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LSHFIT UP</a:t>
            </a:r>
            <a:endParaRPr lang="ko-KR" altLang="en-US" sz="1400" dirty="0"/>
          </a:p>
        </p:txBody>
      </p:sp>
      <p:cxnSp>
        <p:nvCxnSpPr>
          <p:cNvPr id="23" name="구부러진 연결선 22"/>
          <p:cNvCxnSpPr>
            <a:stCxn id="4" idx="2"/>
            <a:endCxn id="7" idx="0"/>
          </p:cNvCxnSpPr>
          <p:nvPr/>
        </p:nvCxnSpPr>
        <p:spPr>
          <a:xfrm rot="10800000" flipV="1">
            <a:off x="1908699" y="754603"/>
            <a:ext cx="2636668" cy="173558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90113" y="914401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 KEY</a:t>
            </a:r>
          </a:p>
          <a:p>
            <a:pPr algn="ctr"/>
            <a:r>
              <a:rPr lang="en-US" altLang="ko-KR" sz="1400" dirty="0"/>
              <a:t>UP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330391" y="1566908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 KEY</a:t>
            </a:r>
          </a:p>
          <a:p>
            <a:pPr algn="ctr"/>
            <a:r>
              <a:rPr lang="en-US" altLang="ko-KR" sz="1400" dirty="0"/>
              <a:t>DOWN</a:t>
            </a:r>
            <a:endParaRPr lang="ko-KR" altLang="en-US" sz="1400" dirty="0"/>
          </a:p>
        </p:txBody>
      </p:sp>
      <p:cxnSp>
        <p:nvCxnSpPr>
          <p:cNvPr id="27" name="구부러진 연결선 26"/>
          <p:cNvCxnSpPr>
            <a:stCxn id="4" idx="6"/>
            <a:endCxn id="8" idx="0"/>
          </p:cNvCxnSpPr>
          <p:nvPr/>
        </p:nvCxnSpPr>
        <p:spPr>
          <a:xfrm>
            <a:off x="7066626" y="754603"/>
            <a:ext cx="3453411" cy="173558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729926" y="914401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 KEY</a:t>
            </a:r>
          </a:p>
          <a:p>
            <a:pPr algn="ctr"/>
            <a:r>
              <a:rPr lang="en-US" altLang="ko-KR" sz="1400" dirty="0"/>
              <a:t>UP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8320599" y="1562470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 KEY</a:t>
            </a:r>
          </a:p>
          <a:p>
            <a:pPr algn="ctr"/>
            <a:r>
              <a:rPr lang="en-US" altLang="ko-KR" sz="1400" dirty="0"/>
              <a:t>DOWN</a:t>
            </a:r>
            <a:endParaRPr lang="ko-KR" altLang="en-US" sz="1400" dirty="0"/>
          </a:p>
        </p:txBody>
      </p:sp>
      <p:cxnSp>
        <p:nvCxnSpPr>
          <p:cNvPr id="30" name="구부러진 연결선 29"/>
          <p:cNvCxnSpPr>
            <a:stCxn id="6" idx="2"/>
            <a:endCxn id="7" idx="4"/>
          </p:cNvCxnSpPr>
          <p:nvPr/>
        </p:nvCxnSpPr>
        <p:spPr>
          <a:xfrm rot="10800000">
            <a:off x="1908700" y="3662039"/>
            <a:ext cx="2636667" cy="173558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42875" y="5264458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 KEY</a:t>
            </a:r>
          </a:p>
          <a:p>
            <a:pPr algn="ctr"/>
            <a:r>
              <a:rPr lang="en-US" altLang="ko-KR" sz="1400" dirty="0"/>
              <a:t>UP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2481309" y="4272379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 KEY</a:t>
            </a:r>
          </a:p>
          <a:p>
            <a:pPr algn="ctr"/>
            <a:r>
              <a:rPr lang="en-US" altLang="ko-KR" sz="1400" dirty="0"/>
              <a:t>DOWN</a:t>
            </a:r>
            <a:endParaRPr lang="ko-KR" altLang="en-US" sz="1400" dirty="0"/>
          </a:p>
        </p:txBody>
      </p:sp>
      <p:cxnSp>
        <p:nvCxnSpPr>
          <p:cNvPr id="38" name="구부러진 연결선 37"/>
          <p:cNvCxnSpPr>
            <a:stCxn id="7" idx="6"/>
            <a:endCxn id="5" idx="2"/>
          </p:cNvCxnSpPr>
          <p:nvPr/>
        </p:nvCxnSpPr>
        <p:spPr>
          <a:xfrm>
            <a:off x="3169328" y="3076112"/>
            <a:ext cx="1376038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169328" y="3343553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 KEY</a:t>
            </a:r>
          </a:p>
          <a:p>
            <a:pPr algn="ctr"/>
            <a:r>
              <a:rPr lang="en-US" altLang="ko-KR" sz="1400" dirty="0"/>
              <a:t>DOWN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3169327" y="2378103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 KEY</a:t>
            </a:r>
          </a:p>
          <a:p>
            <a:pPr algn="ctr"/>
            <a:r>
              <a:rPr lang="en-US" altLang="ko-KR" sz="1400" dirty="0"/>
              <a:t>UP</a:t>
            </a:r>
            <a:endParaRPr lang="ko-KR" altLang="en-US" sz="1400" dirty="0"/>
          </a:p>
        </p:txBody>
      </p:sp>
      <p:cxnSp>
        <p:nvCxnSpPr>
          <p:cNvPr id="44" name="구부러진 연결선 43"/>
          <p:cNvCxnSpPr>
            <a:stCxn id="5" idx="6"/>
            <a:endCxn id="8" idx="2"/>
          </p:cNvCxnSpPr>
          <p:nvPr/>
        </p:nvCxnSpPr>
        <p:spPr>
          <a:xfrm flipV="1">
            <a:off x="7066625" y="3076112"/>
            <a:ext cx="2192782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399535" y="2474647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 KEY</a:t>
            </a:r>
          </a:p>
          <a:p>
            <a:pPr algn="ctr"/>
            <a:r>
              <a:rPr lang="en-US" altLang="ko-KR" sz="1400" dirty="0"/>
              <a:t>UP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7550459" y="3303042"/>
            <a:ext cx="13760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 KEY</a:t>
            </a:r>
          </a:p>
          <a:p>
            <a:pPr algn="ctr"/>
            <a:r>
              <a:rPr lang="en-US" altLang="ko-KR" sz="1400" dirty="0"/>
              <a:t>DOWN</a:t>
            </a:r>
            <a:endParaRPr lang="ko-KR" altLang="en-US" sz="1400" dirty="0"/>
          </a:p>
        </p:txBody>
      </p:sp>
      <p:cxnSp>
        <p:nvCxnSpPr>
          <p:cNvPr id="51" name="구부러진 연결선 50"/>
          <p:cNvCxnSpPr>
            <a:stCxn id="6" idx="6"/>
            <a:endCxn id="8" idx="4"/>
          </p:cNvCxnSpPr>
          <p:nvPr/>
        </p:nvCxnSpPr>
        <p:spPr>
          <a:xfrm flipV="1">
            <a:off x="7066625" y="3662038"/>
            <a:ext cx="3453412" cy="173558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2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JINSOO LEE</cp:lastModifiedBy>
  <cp:revision>1</cp:revision>
  <dcterms:created xsi:type="dcterms:W3CDTF">2016-05-22T08:50:23Z</dcterms:created>
  <dcterms:modified xsi:type="dcterms:W3CDTF">2016-05-22T08:55:22Z</dcterms:modified>
</cp:coreProperties>
</file>