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0" r:id="rId4"/>
    <p:sldId id="272" r:id="rId5"/>
    <p:sldId id="273" r:id="rId6"/>
    <p:sldId id="276" r:id="rId7"/>
    <p:sldId id="277" r:id="rId8"/>
    <p:sldId id="275" r:id="rId9"/>
    <p:sldId id="274" r:id="rId10"/>
    <p:sldId id="271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D52"/>
    <a:srgbClr val="EBD3C9"/>
    <a:srgbClr val="886348"/>
    <a:srgbClr val="FF8B8B"/>
    <a:srgbClr val="56A8B3"/>
    <a:srgbClr val="56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 varScale="1">
        <p:scale>
          <a:sx n="93" d="100"/>
          <a:sy n="93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8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2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2214-5FAD-43E0-9724-57576A7D492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13FF-F910-4D56-9766-AE8922E0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0" r="61876" b="60017"/>
          <a:stretch/>
        </p:blipFill>
        <p:spPr>
          <a:xfrm>
            <a:off x="5117707" y="2348592"/>
            <a:ext cx="2338724" cy="1069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1" b="60017"/>
          <a:stretch/>
        </p:blipFill>
        <p:spPr>
          <a:xfrm>
            <a:off x="1621409" y="1628800"/>
            <a:ext cx="2542339" cy="150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9692" y="181449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타코야키</a:t>
            </a:r>
            <a:r>
              <a:rPr lang="ko-KR" altLang="en-US" sz="72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 만들기</a:t>
            </a:r>
            <a:endParaRPr lang="ko-KR" altLang="en-US" sz="48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8883">
            <a:off x="1403648" y="1186006"/>
            <a:ext cx="1018546" cy="101854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24386" y="3579515"/>
            <a:ext cx="2895228" cy="1001613"/>
            <a:chOff x="3601366" y="3284984"/>
            <a:chExt cx="2895228" cy="1001613"/>
          </a:xfrm>
        </p:grpSpPr>
        <p:sp>
          <p:nvSpPr>
            <p:cNvPr id="23" name="TextBox 22"/>
            <p:cNvSpPr txBox="1"/>
            <p:nvPr/>
          </p:nvSpPr>
          <p:spPr>
            <a:xfrm>
              <a:off x="3601366" y="3459810"/>
              <a:ext cx="19412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284984"/>
              <a:ext cx="1001613" cy="1001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5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3</a:t>
            </a:r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시연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503801" y="2752938"/>
            <a:ext cx="2160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시연</a:t>
            </a:r>
            <a:endParaRPr lang="ko-KR" altLang="en-US" sz="6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7106" y="1903564"/>
            <a:ext cx="5109788" cy="3050872"/>
            <a:chOff x="1979712" y="1772816"/>
            <a:chExt cx="5109788" cy="3050872"/>
          </a:xfrm>
        </p:grpSpPr>
        <p:grpSp>
          <p:nvGrpSpPr>
            <p:cNvPr id="7" name="그룹 6"/>
            <p:cNvGrpSpPr/>
            <p:nvPr/>
          </p:nvGrpSpPr>
          <p:grpSpPr>
            <a:xfrm>
              <a:off x="1979712" y="1772816"/>
              <a:ext cx="5109788" cy="2004222"/>
              <a:chOff x="2065629" y="1369046"/>
              <a:chExt cx="5109788" cy="200422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27338">
                <a:off x="2065629" y="1369046"/>
                <a:ext cx="1018546" cy="1018546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10" r="61876" b="60017"/>
              <a:stretch/>
            </p:blipFill>
            <p:spPr>
              <a:xfrm>
                <a:off x="2771800" y="2303555"/>
                <a:ext cx="4403617" cy="1069713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771800" y="1748427"/>
                <a:ext cx="3996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200" dirty="0" smtClean="0">
                    <a:latin typeface="THE홍차왕자 네모" panose="02020503020101020101" pitchFamily="18" charset="-127"/>
                    <a:ea typeface="THE홍차왕자 네모" panose="02020503020101020101" pitchFamily="18" charset="-127"/>
                    <a:cs typeface="THE홍차왕자 네모" panose="02020503020101020101" pitchFamily="18" charset="-127"/>
                  </a:rPr>
                  <a:t>감사합니다</a:t>
                </a:r>
                <a:endParaRPr lang="ko-KR" altLang="en-US" sz="4800" dirty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086992" y="3822075"/>
              <a:ext cx="2895228" cy="1001613"/>
              <a:chOff x="3601366" y="3284984"/>
              <a:chExt cx="2895228" cy="10016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601366" y="3459810"/>
                <a:ext cx="1941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E홍차왕자 네모" panose="02020503020101020101" pitchFamily="18" charset="-127"/>
                    <a:ea typeface="THE홍차왕자 네모" panose="02020503020101020101" pitchFamily="18" charset="-127"/>
                    <a:cs typeface="THE홍차왕자 네모" panose="02020503020101020101" pitchFamily="18" charset="-127"/>
                  </a:rPr>
                  <a:t>1501253 </a:t>
                </a:r>
                <a:r>
                  <a:rPr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E홍차왕자 네모" panose="02020503020101020101" pitchFamily="18" charset="-127"/>
                    <a:ea typeface="THE홍차왕자 네모" panose="02020503020101020101" pitchFamily="18" charset="-127"/>
                    <a:cs typeface="THE홍차왕자 네모" panose="02020503020101020101" pitchFamily="18" charset="-127"/>
                  </a:rPr>
                  <a:t>장 재일</a:t>
                </a:r>
                <a:endPara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E홍차왕자 네모" panose="02020503020101020101" pitchFamily="18" charset="-127"/>
                    <a:ea typeface="THE홍차왕자 네모" panose="02020503020101020101" pitchFamily="18" charset="-127"/>
                    <a:cs typeface="THE홍차왕자 네모" panose="02020503020101020101" pitchFamily="18" charset="-127"/>
                  </a:rPr>
                  <a:t>1801300 </a:t>
                </a:r>
                <a:r>
                  <a:rPr lang="ko-KR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E홍차왕자 네모" panose="02020503020101020101" pitchFamily="18" charset="-127"/>
                    <a:ea typeface="THE홍차왕자 네모" panose="02020503020101020101" pitchFamily="18" charset="-127"/>
                    <a:cs typeface="THE홍차왕자 네모" panose="02020503020101020101" pitchFamily="18" charset="-127"/>
                  </a:rPr>
                  <a:t>팽 진솔</a:t>
                </a:r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4981" y="3284984"/>
                <a:ext cx="1001613" cy="1001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29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3354" y="912330"/>
            <a:ext cx="8761134" cy="5277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640" y="44624"/>
            <a:ext cx="3192216" cy="968991"/>
            <a:chOff x="1394059" y="1315487"/>
            <a:chExt cx="6062372" cy="231307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10" r="61876" b="60017"/>
            <a:stretch/>
          </p:blipFill>
          <p:spPr>
            <a:xfrm>
              <a:off x="5117706" y="2558854"/>
              <a:ext cx="2338725" cy="106971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61" b="60017"/>
            <a:stretch/>
          </p:blipFill>
          <p:spPr>
            <a:xfrm>
              <a:off x="1621409" y="1659268"/>
              <a:ext cx="2279491" cy="174937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736997" y="1734387"/>
              <a:ext cx="5544616" cy="103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err="1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타코야키</a:t>
              </a:r>
              <a:r>
                <a:rPr lang="ko-KR" altLang="en-US" sz="36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 만들기</a:t>
              </a:r>
              <a:endParaRPr lang="ko-KR" altLang="en-US" sz="20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68883">
              <a:off x="1394059" y="1315487"/>
              <a:ext cx="765298" cy="98126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23" name="TextBox 2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5071" y="1331705"/>
            <a:ext cx="1316859" cy="769441"/>
          </a:xfrm>
          <a:prstGeom prst="rect">
            <a:avLst/>
          </a:prstGeom>
          <a:solidFill>
            <a:srgbClr val="FACD52"/>
          </a:solidFill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ysClr val="windowText" lastClr="000000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 목차</a:t>
            </a:r>
            <a:endParaRPr lang="ko-KR" altLang="en-US" sz="4400" dirty="0">
              <a:solidFill>
                <a:sysClr val="windowText" lastClr="000000"/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7737" y="2724376"/>
            <a:ext cx="3312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ysClr val="windowText" lastClr="000000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en-US" altLang="ko-KR" sz="3600" dirty="0" smtClean="0">
              <a:solidFill>
                <a:sysClr val="windowText" lastClr="000000"/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ysClr val="windowText" lastClr="000000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소스코드 구성</a:t>
            </a:r>
            <a:endParaRPr lang="en-US" altLang="ko-KR" sz="3600" dirty="0" smtClean="0">
              <a:solidFill>
                <a:sysClr val="windowText" lastClr="000000"/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ysClr val="windowText" lastClr="000000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시연</a:t>
            </a:r>
            <a:endParaRPr lang="en-US" altLang="ko-KR" sz="3600" dirty="0">
              <a:solidFill>
                <a:sysClr val="windowText" lastClr="000000"/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3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678249" y="5158933"/>
            <a:ext cx="17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초기 화면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91" y="1340768"/>
            <a:ext cx="5401017" cy="36059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8995">
            <a:off x="6761896" y="4682792"/>
            <a:ext cx="1089018" cy="1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680046" y="4942909"/>
            <a:ext cx="1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모드 선택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21" y="1352752"/>
            <a:ext cx="5356800" cy="35747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9881">
            <a:off x="2871081" y="1656073"/>
            <a:ext cx="834574" cy="8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15121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21 -0.00185 L 0.33733 -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055455" y="5013176"/>
            <a:ext cx="50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게임 화면 </a:t>
            </a:r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–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매출액 달성 모드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63" y="1124744"/>
            <a:ext cx="5640313" cy="377313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159347" y="2789242"/>
            <a:ext cx="1647155" cy="1721770"/>
            <a:chOff x="6159347" y="2789242"/>
            <a:chExt cx="1647155" cy="1721770"/>
          </a:xfrm>
        </p:grpSpPr>
        <p:sp>
          <p:nvSpPr>
            <p:cNvPr id="4" name="타원 3"/>
            <p:cNvSpPr/>
            <p:nvPr/>
          </p:nvSpPr>
          <p:spPr>
            <a:xfrm>
              <a:off x="6159347" y="2789242"/>
              <a:ext cx="1224136" cy="122413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0804">
              <a:off x="6839231" y="3543741"/>
              <a:ext cx="967271" cy="96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5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055455" y="5013176"/>
            <a:ext cx="50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게임 화면 </a:t>
            </a:r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–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불만도 체크 모드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40" y="1124744"/>
            <a:ext cx="5669560" cy="378156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34066" y="1341911"/>
            <a:ext cx="1572420" cy="1865207"/>
            <a:chOff x="6534066" y="1341911"/>
            <a:chExt cx="1572420" cy="1865207"/>
          </a:xfrm>
        </p:grpSpPr>
        <p:sp>
          <p:nvSpPr>
            <p:cNvPr id="12" name="타원 11"/>
            <p:cNvSpPr/>
            <p:nvPr/>
          </p:nvSpPr>
          <p:spPr>
            <a:xfrm>
              <a:off x="6534066" y="1341911"/>
              <a:ext cx="1224136" cy="122413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0804">
              <a:off x="7139215" y="2239847"/>
              <a:ext cx="967271" cy="96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209524" y="5013176"/>
            <a:ext cx="474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게임 화면 </a:t>
            </a:r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–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제한 시간 모드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87" y="1124744"/>
            <a:ext cx="5653665" cy="3780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732240" y="1083063"/>
            <a:ext cx="1290286" cy="1403975"/>
            <a:chOff x="6732240" y="1083063"/>
            <a:chExt cx="1290286" cy="1403975"/>
          </a:xfrm>
        </p:grpSpPr>
        <p:sp>
          <p:nvSpPr>
            <p:cNvPr id="12" name="타원 11"/>
            <p:cNvSpPr/>
            <p:nvPr/>
          </p:nvSpPr>
          <p:spPr>
            <a:xfrm>
              <a:off x="6732240" y="1083063"/>
              <a:ext cx="842654" cy="84265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0804">
              <a:off x="7055255" y="1519767"/>
              <a:ext cx="967271" cy="96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63630" y="4580556"/>
            <a:ext cx="2840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일시정지</a:t>
            </a:r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 </a:t>
            </a:r>
            <a:endParaRPr lang="en-US" altLang="ko-KR" sz="3600" dirty="0" smtClean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  <a:p>
            <a:pPr algn="ctr"/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종료 화면</a:t>
            </a:r>
            <a:endParaRPr lang="en-US" altLang="ko-KR" sz="3600" dirty="0" smtClean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  <a:p>
            <a:pPr algn="ctr"/>
            <a:r>
              <a:rPr lang="en-US" altLang="ko-KR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(</a:t>
            </a:r>
            <a:r>
              <a:rPr lang="ko-KR" altLang="en-US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초기화면 한정</a:t>
            </a:r>
            <a:r>
              <a:rPr lang="en-US" altLang="ko-KR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)</a:t>
            </a:r>
            <a:endParaRPr lang="ko-KR" altLang="en-US" sz="14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1.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화면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9890"/>
            <a:ext cx="3942335" cy="2615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12" y="1844824"/>
            <a:ext cx="3942000" cy="26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03354" y="762963"/>
            <a:ext cx="8761134" cy="542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16216" y="6204917"/>
            <a:ext cx="2527734" cy="646331"/>
            <a:chOff x="3304694" y="3462624"/>
            <a:chExt cx="3191900" cy="1026147"/>
          </a:xfrm>
        </p:grpSpPr>
        <p:sp>
          <p:nvSpPr>
            <p:cNvPr id="43" name="TextBox 42"/>
            <p:cNvSpPr txBox="1"/>
            <p:nvPr/>
          </p:nvSpPr>
          <p:spPr>
            <a:xfrm>
              <a:off x="3304694" y="3462624"/>
              <a:ext cx="2190287" cy="102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1501253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장 재일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1801300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팽 진솔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81" y="3462624"/>
              <a:ext cx="1001613" cy="100161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64218" y="116632"/>
            <a:ext cx="29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2. </a:t>
            </a:r>
            <a:r>
              <a:rPr lang="ko-KR" altLang="en-US" sz="36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소스코드 구성</a:t>
            </a:r>
            <a:endParaRPr lang="ko-KR" altLang="en-US" sz="20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530" y="6297249"/>
            <a:ext cx="40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실행  </a:t>
            </a:r>
            <a:r>
              <a:rPr lang="en-US" altLang="ko-KR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:  python takoyaki.py</a:t>
            </a:r>
            <a:endParaRPr lang="ko-KR" altLang="en-US" sz="1400" dirty="0"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23" y="1537839"/>
            <a:ext cx="3154083" cy="4431208"/>
            <a:chOff x="5298423" y="1537839"/>
            <a:chExt cx="3154083" cy="397939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98423" y="1553292"/>
              <a:ext cx="2952328" cy="3963940"/>
            </a:xfrm>
            <a:prstGeom prst="roundRect">
              <a:avLst/>
            </a:prstGeom>
            <a:solidFill>
              <a:srgbClr val="FACD5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3713" y="1537839"/>
              <a:ext cx="1322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GAME</a:t>
              </a:r>
              <a:endParaRPr lang="ko-KR" altLang="en-US" sz="20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6444" y="2420888"/>
              <a:ext cx="248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1. </a:t>
              </a:r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매출액 모드</a:t>
              </a:r>
              <a:endParaRPr lang="en-US" altLang="ko-KR" sz="24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6340" y="3485927"/>
              <a:ext cx="248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2</a:t>
              </a:r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. </a:t>
              </a:r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불만도 체크 모드</a:t>
              </a:r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 </a:t>
              </a:r>
              <a:endParaRPr lang="ko-KR" altLang="en-US" sz="14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6340" y="4529478"/>
              <a:ext cx="248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3. </a:t>
              </a:r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제한 시간 모드</a:t>
              </a:r>
              <a:endParaRPr lang="ko-KR" altLang="en-US" sz="14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4720" y="2815511"/>
              <a:ext cx="260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goalGame.py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44720" y="3856711"/>
              <a:ext cx="260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angryGame.py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48454" y="4968773"/>
              <a:ext cx="260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timerGame.py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3568" y="1525499"/>
            <a:ext cx="2952328" cy="2422094"/>
            <a:chOff x="683568" y="1525499"/>
            <a:chExt cx="2952328" cy="242209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83568" y="1556793"/>
              <a:ext cx="2952328" cy="2390800"/>
            </a:xfrm>
            <a:prstGeom prst="roundRect">
              <a:avLst/>
            </a:prstGeom>
            <a:solidFill>
              <a:srgbClr val="FACD5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1" y="1525499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MAIN</a:t>
              </a:r>
              <a:endParaRPr lang="ko-KR" altLang="en-US" sz="20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5596" y="2852936"/>
              <a:ext cx="248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1. </a:t>
              </a:r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기본 세팅</a:t>
              </a:r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 </a:t>
              </a:r>
              <a:endParaRPr lang="ko-KR" altLang="en-US" sz="14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596" y="3399383"/>
              <a:ext cx="2484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2</a:t>
              </a:r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. </a:t>
              </a:r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모드 선택</a:t>
              </a:r>
              <a:endParaRPr lang="ko-KR" altLang="en-US" sz="14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1094" y="2152960"/>
              <a:ext cx="260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takoyaki.py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1570" y="4363363"/>
            <a:ext cx="2952328" cy="1729933"/>
            <a:chOff x="701570" y="4363363"/>
            <a:chExt cx="2952328" cy="172993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1570" y="4363363"/>
              <a:ext cx="2952328" cy="1605684"/>
            </a:xfrm>
            <a:prstGeom prst="roundRect">
              <a:avLst>
                <a:gd name="adj" fmla="val 28242"/>
              </a:avLst>
            </a:prstGeom>
            <a:solidFill>
              <a:srgbClr val="FACD5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5708" y="4892967"/>
              <a:ext cx="2604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</a:t>
              </a:r>
              <a:r>
                <a:rPr lang="en-US" altLang="ko-KR" sz="2000" dirty="0" err="1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pygame.threading</a:t>
              </a:r>
              <a:endParaRPr lang="en-US" altLang="ko-KR" sz="2000" dirty="0" smtClean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r>
                <a:rPr lang="en-US" altLang="ko-KR" sz="20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mouse event</a:t>
              </a:r>
            </a:p>
            <a:p>
              <a:r>
                <a:rPr lang="en-US" altLang="ko-KR" sz="2000" dirty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-  </a:t>
              </a:r>
              <a:r>
                <a:rPr lang="en-US" altLang="ko-KR" sz="2000" dirty="0" err="1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pygame.time</a:t>
              </a:r>
              <a:endParaRPr lang="ko-KR" altLang="en-US" sz="20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  <a:p>
              <a:endParaRPr lang="ko-KR" altLang="en-US" sz="12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584" y="4407495"/>
              <a:ext cx="2759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라이브러리 </a:t>
              </a:r>
              <a:r>
                <a:rPr lang="en-US" altLang="ko-KR" sz="2400" dirty="0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: </a:t>
              </a:r>
              <a:r>
                <a:rPr lang="en-US" altLang="ko-KR" sz="2400" dirty="0" err="1" smtClean="0">
                  <a:latin typeface="THE홍차왕자 네모" panose="02020503020101020101" pitchFamily="18" charset="-127"/>
                  <a:ea typeface="THE홍차왕자 네모" panose="02020503020101020101" pitchFamily="18" charset="-127"/>
                  <a:cs typeface="THE홍차왕자 네모" panose="02020503020101020101" pitchFamily="18" charset="-127"/>
                </a:rPr>
                <a:t>pygame</a:t>
              </a:r>
              <a:endParaRPr lang="ko-KR" altLang="en-US" sz="1200" dirty="0"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7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186</Words>
  <Application>Microsoft Office PowerPoint</Application>
  <PresentationFormat>화면 슬라이드 쇼(4:3)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THE홍차왕자 네모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Paeng Jinsol</cp:lastModifiedBy>
  <cp:revision>76</cp:revision>
  <dcterms:created xsi:type="dcterms:W3CDTF">2016-12-01T12:30:55Z</dcterms:created>
  <dcterms:modified xsi:type="dcterms:W3CDTF">2019-12-09T08:07:31Z</dcterms:modified>
</cp:coreProperties>
</file>