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D7CD2-FCA4-476E-BEB3-BFA8CCB11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150791-3771-4D78-BEE5-DB890024D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4FFDB-7A16-49F8-A992-09B55B13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2FDD-8166-4849-B6B9-E158C539BA3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32E12-B0C8-4D00-B65B-9C6C568E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16A10-EE6F-4229-A0D9-3F389F85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2332-54C8-49AA-8665-0CD8465E9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99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4E770-373F-4598-B5B4-91BF7DF6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CEDBCD-E931-4D15-89D7-3EDAF7EB1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593525-916C-4179-9F60-4B58AE67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2FDD-8166-4849-B6B9-E158C539BA3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312F5-5CF5-42CA-8265-5AD19BCB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4457F-8B3B-40C8-9D79-A6570FBF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2332-54C8-49AA-8665-0CD8465E9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845294-A550-4DBA-9100-D955481EB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44124E-A53B-4949-9BF1-63670BC4E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433F4-8F12-4DF2-B2FF-66EE9DD0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2FDD-8166-4849-B6B9-E158C539BA3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14249-B684-40B5-A161-81DBAEAE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62290D-D863-48E5-82FB-7DE26E68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2332-54C8-49AA-8665-0CD8465E9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0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536F2-8524-4D19-B7E3-58FBBDD6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CB5916-A1C0-494A-BD78-B34293B84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200DF-46F3-4BF8-8328-0432E87A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2FDD-8166-4849-B6B9-E158C539BA3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0049C-31AD-4518-B493-FC19597A8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8CD22-9D64-4A0A-81AB-C553F009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2332-54C8-49AA-8665-0CD8465E9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12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5FF02-65D8-4FD4-9688-20D29D4E4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685F80-1C7A-46B2-80CD-1C310EA8F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59B12-B1F4-44EF-BFA8-CFA6E15E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2FDD-8166-4849-B6B9-E158C539BA3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C4FEF-9AFD-4EE3-92E7-F2BE8717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146525-E4A0-45A5-BFDA-1D015FC5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2332-54C8-49AA-8665-0CD8465E9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62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1426F-914D-4ED4-A880-61B453AE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578F-967A-449D-B17A-55FA65C72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BED3BC-9A0A-4287-A5ED-F7721648F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62640-2CDA-4370-ADBA-57F7EC2A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2FDD-8166-4849-B6B9-E158C539BA3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FEAB54-75ED-4B3D-8A7B-830F0B50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3453C0-779F-404B-95EF-767C170D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2332-54C8-49AA-8665-0CD8465E9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36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E1AB6-EB2B-4FE5-913E-3300E54D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379AB7-388A-4012-97D4-42A7AE7E1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F0BF6A-CAB1-4A14-83F9-1111CC7EE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7A5944-24C6-4620-A29C-C3C7DB3B3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DF3E0C-AD6C-43F2-AAC0-1AEA3CBE8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166C9C-6BCC-47E4-BBD7-E82B0FD0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2FDD-8166-4849-B6B9-E158C539BA3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B5B836-D630-4C26-A1BD-041C9B2D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701071-EE69-4DF0-86CD-7590D322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2332-54C8-49AA-8665-0CD8465E9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651DA-2D3A-466B-B368-2FC70C0C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EBE6F8-AA59-47C6-8E61-1861C82C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2FDD-8166-4849-B6B9-E158C539BA3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BB5DE5-C1B0-4155-9369-A603F7A4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F2E859-56F1-45FB-A277-E0034AF1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2332-54C8-49AA-8665-0CD8465E9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0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80016-2640-477A-A4B2-DA247331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2FDD-8166-4849-B6B9-E158C539BA3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549363-5988-472B-BF9B-E9832E98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A84A2C-EDE6-40FD-B134-43F5811D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2332-54C8-49AA-8665-0CD8465E9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91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8AFEE-ECEE-4089-B871-BA651005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BD081-D260-4563-A547-8E8D1FFB5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09DA15-6111-4BFF-A854-FE54D08AC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586CB3-7E84-4E7B-B713-F4570E1C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2FDD-8166-4849-B6B9-E158C539BA3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F6091-51CA-4C6E-B195-0B502FC3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2F4842-C3E0-4842-AD90-2B573735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2332-54C8-49AA-8665-0CD8465E9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6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5621C-B334-4C2D-B8FE-EBD5FA15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DBD6E1-E9D7-4CA3-97D4-68A72470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DB2CF7-1825-431B-9DA2-11F05A89E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2E8C1-6812-4E3D-BDB8-2FD083B8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2FDD-8166-4849-B6B9-E158C539BA3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2A3D8C-B09D-45B0-B371-FA349C27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35A3EC-A4D7-43E0-8459-DB1FAD66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2332-54C8-49AA-8665-0CD8465E9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08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D4D788-27AA-4939-8A95-1CBF55AC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66609-C96F-480D-B8E3-D6E9A752C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96836-791A-4145-AA90-86DC4D62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42FDD-8166-4849-B6B9-E158C539BA3A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02B1C-C88B-468E-B2DD-F8DF9D6A1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1FEE8-3153-49BA-BA62-D5BFA3DB8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2332-54C8-49AA-8665-0CD8465E9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5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53C514C-38BE-487F-AFC0-0818E899D5D9}"/>
              </a:ext>
            </a:extLst>
          </p:cNvPr>
          <p:cNvSpPr/>
          <p:nvPr/>
        </p:nvSpPr>
        <p:spPr>
          <a:xfrm>
            <a:off x="1118586" y="821183"/>
            <a:ext cx="3275860" cy="4722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STRING </a:t>
            </a:r>
            <a:r>
              <a:rPr lang="ko-KR" altLang="en-US" dirty="0">
                <a:solidFill>
                  <a:schemeClr val="tx1"/>
                </a:solidFill>
              </a:rPr>
              <a:t>형태로 저장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LIST&lt;STRING&gt;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011A70-C375-4B2C-B95A-52E9C070584B}"/>
              </a:ext>
            </a:extLst>
          </p:cNvPr>
          <p:cNvSpPr/>
          <p:nvPr/>
        </p:nvSpPr>
        <p:spPr>
          <a:xfrm>
            <a:off x="2277122" y="625875"/>
            <a:ext cx="958788" cy="3906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66F9966-FEFE-4B67-AFF3-19841F060F79}"/>
              </a:ext>
            </a:extLst>
          </p:cNvPr>
          <p:cNvCxnSpPr>
            <a:cxnSpLocks/>
          </p:cNvCxnSpPr>
          <p:nvPr/>
        </p:nvCxnSpPr>
        <p:spPr>
          <a:xfrm flipV="1">
            <a:off x="3355760" y="497150"/>
            <a:ext cx="1509203" cy="204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BBF82F-5E46-40FF-A08C-DFDF230855EA}"/>
              </a:ext>
            </a:extLst>
          </p:cNvPr>
          <p:cNvSpPr txBox="1"/>
          <p:nvPr/>
        </p:nvSpPr>
        <p:spPr>
          <a:xfrm>
            <a:off x="4864963" y="335567"/>
            <a:ext cx="26949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사용자가 가지고 있는 아이템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1D41C82-B88A-438F-B88F-423A21335961}"/>
              </a:ext>
            </a:extLst>
          </p:cNvPr>
          <p:cNvCxnSpPr>
            <a:cxnSpLocks/>
          </p:cNvCxnSpPr>
          <p:nvPr/>
        </p:nvCxnSpPr>
        <p:spPr>
          <a:xfrm>
            <a:off x="4586797" y="3090909"/>
            <a:ext cx="25153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B98E04-6C86-4E76-A519-B52EBD4DC18A}"/>
              </a:ext>
            </a:extLst>
          </p:cNvPr>
          <p:cNvCxnSpPr>
            <a:cxnSpLocks/>
          </p:cNvCxnSpPr>
          <p:nvPr/>
        </p:nvCxnSpPr>
        <p:spPr>
          <a:xfrm flipH="1">
            <a:off x="4586797" y="3351319"/>
            <a:ext cx="25153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907699-5E56-43C2-A4E1-18665E3DD193}"/>
              </a:ext>
            </a:extLst>
          </p:cNvPr>
          <p:cNvSpPr/>
          <p:nvPr/>
        </p:nvSpPr>
        <p:spPr>
          <a:xfrm>
            <a:off x="7324078" y="2197221"/>
            <a:ext cx="3577701" cy="2077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BINARY</a:t>
            </a:r>
            <a:r>
              <a:rPr lang="ko-KR" altLang="en-US" dirty="0">
                <a:solidFill>
                  <a:schemeClr val="tx1"/>
                </a:solidFill>
              </a:rPr>
              <a:t>로 저장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A2796F-BD88-4446-820F-4F862B02E50A}"/>
              </a:ext>
            </a:extLst>
          </p:cNvPr>
          <p:cNvSpPr/>
          <p:nvPr/>
        </p:nvSpPr>
        <p:spPr>
          <a:xfrm>
            <a:off x="8565471" y="2001912"/>
            <a:ext cx="1094914" cy="3906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57B56F-C939-4A3C-AB97-DEBD19971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581" y="1100137"/>
            <a:ext cx="3209925" cy="465772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9D82126-5582-47CF-A6CE-D978889A54DB}"/>
              </a:ext>
            </a:extLst>
          </p:cNvPr>
          <p:cNvCxnSpPr>
            <a:cxnSpLocks/>
          </p:cNvCxnSpPr>
          <p:nvPr/>
        </p:nvCxnSpPr>
        <p:spPr>
          <a:xfrm>
            <a:off x="4199139" y="4218650"/>
            <a:ext cx="1393794" cy="932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E82A19-DA6B-4B1F-B506-90829C7EA6A1}"/>
              </a:ext>
            </a:extLst>
          </p:cNvPr>
          <p:cNvSpPr txBox="1"/>
          <p:nvPr/>
        </p:nvSpPr>
        <p:spPr>
          <a:xfrm>
            <a:off x="5672832" y="496614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아이템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A9EDBF5-28BA-4B8E-BFD8-C97DB937A272}"/>
              </a:ext>
            </a:extLst>
          </p:cNvPr>
          <p:cNvCxnSpPr>
            <a:cxnSpLocks/>
          </p:cNvCxnSpPr>
          <p:nvPr/>
        </p:nvCxnSpPr>
        <p:spPr>
          <a:xfrm flipH="1">
            <a:off x="4896037" y="1966705"/>
            <a:ext cx="2108445" cy="1462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484478-7E4C-4896-8283-9150B9FE9F7E}"/>
              </a:ext>
            </a:extLst>
          </p:cNvPr>
          <p:cNvSpPr/>
          <p:nvPr/>
        </p:nvSpPr>
        <p:spPr>
          <a:xfrm>
            <a:off x="7093258" y="1166999"/>
            <a:ext cx="3602161" cy="1498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BINARY</a:t>
            </a:r>
            <a:r>
              <a:rPr lang="ko-KR" altLang="en-US" dirty="0">
                <a:solidFill>
                  <a:schemeClr val="tx1"/>
                </a:solidFill>
              </a:rPr>
              <a:t>로 저장된 아이템 목록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D1FFD0-9D01-46BD-93F6-73828BCC9E3A}"/>
              </a:ext>
            </a:extLst>
          </p:cNvPr>
          <p:cNvSpPr/>
          <p:nvPr/>
        </p:nvSpPr>
        <p:spPr>
          <a:xfrm>
            <a:off x="8346881" y="971690"/>
            <a:ext cx="1094914" cy="3906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6B0CDC-5220-4AA3-826C-20908460BF99}"/>
              </a:ext>
            </a:extLst>
          </p:cNvPr>
          <p:cNvSpPr txBox="1"/>
          <p:nvPr/>
        </p:nvSpPr>
        <p:spPr>
          <a:xfrm>
            <a:off x="5808216" y="2990404"/>
            <a:ext cx="483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ITEM DATA</a:t>
            </a:r>
            <a:r>
              <a:rPr lang="ko-KR" altLang="en-US" dirty="0"/>
              <a:t>를 불러옴 </a:t>
            </a:r>
            <a:r>
              <a:rPr lang="en-US" altLang="ko-KR" dirty="0"/>
              <a:t>-&gt; LIST&lt;STRING&gt;</a:t>
            </a:r>
            <a:r>
              <a:rPr lang="ko-KR" altLang="en-US" dirty="0"/>
              <a:t> 형태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343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D5F291-6224-4858-86B3-717C16749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1176337"/>
            <a:ext cx="3324225" cy="463867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71758B3-CDAF-4371-A731-6647E80C0CCB}"/>
              </a:ext>
            </a:extLst>
          </p:cNvPr>
          <p:cNvCxnSpPr>
            <a:cxnSpLocks/>
          </p:cNvCxnSpPr>
          <p:nvPr/>
        </p:nvCxnSpPr>
        <p:spPr>
          <a:xfrm flipV="1">
            <a:off x="5056389" y="3857625"/>
            <a:ext cx="1220586" cy="437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9F7388-93B2-430F-AC26-2F02AB35E321}"/>
              </a:ext>
            </a:extLst>
          </p:cNvPr>
          <p:cNvSpPr txBox="1"/>
          <p:nvPr/>
        </p:nvSpPr>
        <p:spPr>
          <a:xfrm>
            <a:off x="6276975" y="3672959"/>
            <a:ext cx="455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아이템 목록을 </a:t>
            </a:r>
            <a:r>
              <a:rPr lang="en-US" altLang="ko-KR" dirty="0"/>
              <a:t>READ</a:t>
            </a:r>
            <a:r>
              <a:rPr lang="ko-KR" altLang="en-US" dirty="0"/>
              <a:t>하고 인벤토리에 표시</a:t>
            </a:r>
          </a:p>
        </p:txBody>
      </p:sp>
    </p:spTree>
    <p:extLst>
      <p:ext uri="{BB962C8B-B14F-4D97-AF65-F5344CB8AC3E}">
        <p14:creationId xmlns:p14="http://schemas.microsoft.com/office/powerpoint/2010/main" val="238246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40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dkdjs</dc:creator>
  <cp:lastModifiedBy>곽진성</cp:lastModifiedBy>
  <cp:revision>25</cp:revision>
  <dcterms:created xsi:type="dcterms:W3CDTF">2018-07-21T08:57:36Z</dcterms:created>
  <dcterms:modified xsi:type="dcterms:W3CDTF">2018-07-21T09:48:29Z</dcterms:modified>
</cp:coreProperties>
</file>