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83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E6C4-5F9D-47CC-916A-4F0310AFB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20894-1963-44D9-95A7-150F4FBD1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5E60A-930F-43AA-85F2-FF53D188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A90D2-181A-492F-8E99-C658B2DD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F7AA7-06AA-45A4-BB5C-E3A39BAE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54F1F-A656-4AF5-A43C-E06B4A32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E60FD-2320-46B5-A1DD-14364752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096C6-139F-4D7B-8E36-EA43501F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5D226-597B-4641-9065-78DA4376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412B-BACA-4E70-B8B2-17A601FC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221957-4BC6-4FB9-BCE8-A87455FD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E006C6-B5BC-4431-864E-2F1EF5881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C89DF-7CC7-4FF9-8FEF-CE3EC030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D110-1454-4E1B-9B0F-7F6C12AC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0C284-A609-4B0B-A8D1-EB6AFC9A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FC1F-8ED4-4AFB-A738-CAC51930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27C96-EDF6-4FD9-A208-02027965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22A38-459D-4263-9492-FDD3BBEF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5357C-D791-446A-BC2A-032F5A5E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FDA27-C519-4659-A991-5D2E41F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8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78659-52B2-4AC3-93AA-AC448FAB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57F11-E8A9-444A-913D-75137609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08844-831B-462F-9293-65DF959D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680F1-90E3-4CFB-B2F4-A6F17EB9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D91C3-4917-4034-A5C5-5BAEED91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9DE29-F1AF-42FA-83E7-95B3CC6C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9748D-7C00-4CEE-8072-88727B356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F6526-B04D-455C-B787-7B5ADA6A4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41115-547A-4A6B-A3DC-E1A0739E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FB218-4AEC-4D68-915A-60C67245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38177-B9B9-4AE6-8980-AE16D865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BC03-86ED-4F52-985B-8C3EE6A8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36C60-3A55-4AA4-A7CF-E582D93A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590CE-AB47-4262-8751-5D833A93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A3C96-F8E5-488A-9755-F6511ED92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1FF553-DAFA-4A6F-B397-411A1DD0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9D143A-45A0-4178-BDC7-FACBE022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79FD3-7834-4B0F-A9E2-DED0FEF8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F9C0C-6CCF-4464-A081-2A92188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A00E0-EA6E-42D0-A193-61F99C9E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E57BBF-8DA6-42AA-A1CE-DA64A603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3CD7A1-B270-493C-B2C3-06EB2CE1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E3146-5E5B-4C07-85C7-008E5D9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E104BE-7AEE-4729-B55E-D6FD1CCF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A9F251-0A8A-4C12-9339-893BA693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CB80A-371A-4177-8BCF-442A0BA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9808-DFA5-49EC-9809-47084F61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65CA6-9348-4FCF-A5F7-3C71071C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AB028F-0C64-4925-8FFD-68BAF2031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C3F53-3EAE-47EB-A51C-0792CA5A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7981E-8917-4272-AAA4-926A7243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12E65-BA12-401A-AFF8-E353ABF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CDC25-BEE8-493E-9B74-22122DD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54D85C-29C9-4245-93F3-9F8DE3159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44767-5C67-4BE8-8793-4F725795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5C925-6759-49B8-9094-23AA84D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E27FF-EF10-41D7-9A2E-5694750F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89F97-5BD7-40B2-AA37-76C43675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1175C-86FB-4B9B-B40A-3EBF6FF2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1FBEB-028D-40FB-A895-91E17685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807B3-BC58-4FB9-8A11-55210F337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3DD9-9B83-4774-8EA6-660AFB3E78F8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382E2-9DF9-4E6D-996D-2F77514B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539C6-9BB7-4DDC-847A-156B1FF1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2DA2-880D-4BED-A39B-DF79B6A8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8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3D1412-CC8E-4141-8FBC-3455E5947066}"/>
              </a:ext>
            </a:extLst>
          </p:cNvPr>
          <p:cNvSpPr/>
          <p:nvPr/>
        </p:nvSpPr>
        <p:spPr>
          <a:xfrm>
            <a:off x="1988598" y="692458"/>
            <a:ext cx="3187084" cy="549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초기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EBE3BC-B15F-43F7-9695-180D6D2FFFDD}"/>
              </a:ext>
            </a:extLst>
          </p:cNvPr>
          <p:cNvSpPr/>
          <p:nvPr/>
        </p:nvSpPr>
        <p:spPr>
          <a:xfrm>
            <a:off x="2432481" y="4944863"/>
            <a:ext cx="2299317" cy="77235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071B13-EBA7-40E3-940A-7A066D1105F0}"/>
              </a:ext>
            </a:extLst>
          </p:cNvPr>
          <p:cNvCxnSpPr/>
          <p:nvPr/>
        </p:nvCxnSpPr>
        <p:spPr>
          <a:xfrm>
            <a:off x="5521911" y="1491449"/>
            <a:ext cx="10564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13212-277C-40F6-B2C7-64B40BA76769}"/>
              </a:ext>
            </a:extLst>
          </p:cNvPr>
          <p:cNvSpPr txBox="1"/>
          <p:nvPr/>
        </p:nvSpPr>
        <p:spPr>
          <a:xfrm>
            <a:off x="6702641" y="1306783"/>
            <a:ext cx="1187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Start.scene</a:t>
            </a:r>
            <a:endParaRPr lang="ko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FB0F85-3E5B-44E1-941D-4732C3D6DE8B}"/>
              </a:ext>
            </a:extLst>
          </p:cNvPr>
          <p:cNvCxnSpPr/>
          <p:nvPr/>
        </p:nvCxnSpPr>
        <p:spPr>
          <a:xfrm>
            <a:off x="4216893" y="2325950"/>
            <a:ext cx="2485748" cy="12695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FD58A1-00FE-430C-9EC2-F1C7E86697FF}"/>
              </a:ext>
            </a:extLst>
          </p:cNvPr>
          <p:cNvSpPr txBox="1"/>
          <p:nvPr/>
        </p:nvSpPr>
        <p:spPr>
          <a:xfrm>
            <a:off x="6702641" y="3441862"/>
            <a:ext cx="371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카카오 </a:t>
            </a:r>
            <a:r>
              <a:rPr lang="ko-KR" altLang="en-US" sz="1600" dirty="0" err="1"/>
              <a:t>프렌즈를</a:t>
            </a:r>
            <a:r>
              <a:rPr lang="ko-KR" altLang="en-US" sz="1600" dirty="0"/>
              <a:t> 구출하는 게임이니</a:t>
            </a:r>
            <a:endParaRPr lang="en-US" altLang="ko-KR" sz="1600" dirty="0"/>
          </a:p>
          <a:p>
            <a:r>
              <a:rPr lang="ko-KR" altLang="en-US" sz="1600" dirty="0"/>
              <a:t>애들이 갇혀 있는 이미지가 괜찮을 듯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CF665E-14E3-4639-A451-8AF33693B29D}"/>
              </a:ext>
            </a:extLst>
          </p:cNvPr>
          <p:cNvCxnSpPr/>
          <p:nvPr/>
        </p:nvCxnSpPr>
        <p:spPr>
          <a:xfrm>
            <a:off x="4421080" y="5331041"/>
            <a:ext cx="228156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6195E6-B0A5-4226-AC2F-BA95A9AF2C93}"/>
              </a:ext>
            </a:extLst>
          </p:cNvPr>
          <p:cNvSpPr txBox="1"/>
          <p:nvPr/>
        </p:nvSpPr>
        <p:spPr>
          <a:xfrm>
            <a:off x="6844234" y="5161764"/>
            <a:ext cx="2915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누르면 </a:t>
            </a:r>
            <a:r>
              <a:rPr lang="en-US" altLang="ko-KR" sz="1600" dirty="0" err="1"/>
              <a:t>Lobby.Scene</a:t>
            </a:r>
            <a:r>
              <a:rPr lang="ko-KR" altLang="en-US" sz="1600" dirty="0"/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2838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648856-F7C5-4F7C-842D-6EE0DAD2E414}"/>
              </a:ext>
            </a:extLst>
          </p:cNvPr>
          <p:cNvSpPr/>
          <p:nvPr/>
        </p:nvSpPr>
        <p:spPr>
          <a:xfrm>
            <a:off x="3062796" y="523783"/>
            <a:ext cx="3187084" cy="549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F4551A-42C2-4A13-930C-8EE3DD84765B}"/>
              </a:ext>
            </a:extLst>
          </p:cNvPr>
          <p:cNvSpPr/>
          <p:nvPr/>
        </p:nvSpPr>
        <p:spPr>
          <a:xfrm>
            <a:off x="3559948" y="1100837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E956EE0-8AF8-48E3-B761-7B59E790587C}"/>
              </a:ext>
            </a:extLst>
          </p:cNvPr>
          <p:cNvSpPr/>
          <p:nvPr/>
        </p:nvSpPr>
        <p:spPr>
          <a:xfrm>
            <a:off x="3151576" y="2050747"/>
            <a:ext cx="692458" cy="181104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C7550-AF70-4772-8E0F-11CF9B6851B8}"/>
              </a:ext>
            </a:extLst>
          </p:cNvPr>
          <p:cNvSpPr/>
          <p:nvPr/>
        </p:nvSpPr>
        <p:spPr>
          <a:xfrm>
            <a:off x="3897300" y="2139524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뮤지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CA6636F-325F-416D-AF6A-84110A922E1D}"/>
              </a:ext>
            </a:extLst>
          </p:cNvPr>
          <p:cNvSpPr/>
          <p:nvPr/>
        </p:nvSpPr>
        <p:spPr>
          <a:xfrm>
            <a:off x="4274600" y="1100837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어피치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07A8EF-211B-4FEF-BA34-000517FBCE8F}"/>
              </a:ext>
            </a:extLst>
          </p:cNvPr>
          <p:cNvSpPr/>
          <p:nvPr/>
        </p:nvSpPr>
        <p:spPr>
          <a:xfrm>
            <a:off x="4558685" y="2166156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제이지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B4F466-6C53-4A7C-A07A-989B034AA680}"/>
              </a:ext>
            </a:extLst>
          </p:cNvPr>
          <p:cNvSpPr/>
          <p:nvPr/>
        </p:nvSpPr>
        <p:spPr>
          <a:xfrm>
            <a:off x="4935985" y="1100837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29E693-E27C-41ED-A040-779ADECEAB35}"/>
              </a:ext>
            </a:extLst>
          </p:cNvPr>
          <p:cNvSpPr/>
          <p:nvPr/>
        </p:nvSpPr>
        <p:spPr>
          <a:xfrm>
            <a:off x="5275559" y="2201667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E125A1-8C95-44DF-8137-2381E20AF887}"/>
              </a:ext>
            </a:extLst>
          </p:cNvPr>
          <p:cNvSpPr/>
          <p:nvPr/>
        </p:nvSpPr>
        <p:spPr>
          <a:xfrm>
            <a:off x="5584058" y="1100837"/>
            <a:ext cx="568171" cy="1722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248491-0C59-43DF-A2EE-F06ECB3541F5}"/>
              </a:ext>
            </a:extLst>
          </p:cNvPr>
          <p:cNvCxnSpPr/>
          <p:nvPr/>
        </p:nvCxnSpPr>
        <p:spPr>
          <a:xfrm>
            <a:off x="6471822" y="1411554"/>
            <a:ext cx="1526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2E317D-07C8-45E4-8B33-8FD6BA10F7EE}"/>
              </a:ext>
            </a:extLst>
          </p:cNvPr>
          <p:cNvSpPr txBox="1"/>
          <p:nvPr/>
        </p:nvSpPr>
        <p:spPr>
          <a:xfrm>
            <a:off x="8139474" y="1226888"/>
            <a:ext cx="131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Lobby.scene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1265D0-1F7A-4888-882D-E6FB878C3A01}"/>
              </a:ext>
            </a:extLst>
          </p:cNvPr>
          <p:cNvCxnSpPr/>
          <p:nvPr/>
        </p:nvCxnSpPr>
        <p:spPr>
          <a:xfrm>
            <a:off x="5785282" y="3324692"/>
            <a:ext cx="16157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3D1D8-CFAD-43C8-9924-14D14173DD13}"/>
              </a:ext>
            </a:extLst>
          </p:cNvPr>
          <p:cNvSpPr txBox="1"/>
          <p:nvPr/>
        </p:nvSpPr>
        <p:spPr>
          <a:xfrm>
            <a:off x="7506292" y="317552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잠겨 있는 </a:t>
            </a:r>
            <a:r>
              <a:rPr lang="ko-KR" altLang="en-US" sz="1600" dirty="0" err="1"/>
              <a:t>프렌즈들</a:t>
            </a:r>
            <a:endParaRPr lang="en-US" altLang="ko-KR" sz="1600" dirty="0"/>
          </a:p>
          <a:p>
            <a:r>
              <a:rPr lang="ko-KR" altLang="en-US" sz="1600" dirty="0"/>
              <a:t>조합하여 완성시키면 풀려남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509F09-998E-4042-9993-FB8E3D2CFCAC}"/>
              </a:ext>
            </a:extLst>
          </p:cNvPr>
          <p:cNvCxnSpPr/>
          <p:nvPr/>
        </p:nvCxnSpPr>
        <p:spPr>
          <a:xfrm flipH="1">
            <a:off x="2334827" y="2823105"/>
            <a:ext cx="94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3F4BD6-916C-45A5-889E-1D238E740A70}"/>
              </a:ext>
            </a:extLst>
          </p:cNvPr>
          <p:cNvSpPr txBox="1"/>
          <p:nvPr/>
        </p:nvSpPr>
        <p:spPr>
          <a:xfrm>
            <a:off x="819728" y="2689004"/>
            <a:ext cx="1487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라이언은 시작</a:t>
            </a:r>
            <a:endParaRPr lang="en-US" altLang="ko-KR" sz="1600" dirty="0"/>
          </a:p>
          <a:p>
            <a:r>
              <a:rPr lang="ko-KR" altLang="en-US" sz="1600" dirty="0" err="1"/>
              <a:t>프렌즈이므로</a:t>
            </a:r>
            <a:endParaRPr lang="en-US" altLang="ko-KR" sz="1600" dirty="0"/>
          </a:p>
          <a:p>
            <a:r>
              <a:rPr lang="ko-KR" altLang="en-US" sz="1600" dirty="0"/>
              <a:t>풀려나 있음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C2237A-7D25-4FDC-9831-DC2DBAE56465}"/>
              </a:ext>
            </a:extLst>
          </p:cNvPr>
          <p:cNvSpPr/>
          <p:nvPr/>
        </p:nvSpPr>
        <p:spPr>
          <a:xfrm>
            <a:off x="3520001" y="4208015"/>
            <a:ext cx="2283782" cy="7102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뽑기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EC741C-BCB3-4F71-9A7F-17759F1B9D13}"/>
              </a:ext>
            </a:extLst>
          </p:cNvPr>
          <p:cNvSpPr/>
          <p:nvPr/>
        </p:nvSpPr>
        <p:spPr>
          <a:xfrm>
            <a:off x="3520001" y="5051398"/>
            <a:ext cx="2283782" cy="7102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CB7CFC-F5E0-4A71-899F-7B3DDB0F0099}"/>
              </a:ext>
            </a:extLst>
          </p:cNvPr>
          <p:cNvCxnSpPr/>
          <p:nvPr/>
        </p:nvCxnSpPr>
        <p:spPr>
          <a:xfrm>
            <a:off x="5584058" y="4563122"/>
            <a:ext cx="15358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23228F-937A-46F7-9ED9-66CB2C0AE17F}"/>
              </a:ext>
            </a:extLst>
          </p:cNvPr>
          <p:cNvCxnSpPr/>
          <p:nvPr/>
        </p:nvCxnSpPr>
        <p:spPr>
          <a:xfrm>
            <a:off x="5584058" y="5406505"/>
            <a:ext cx="15358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6834CF-0F07-475D-A556-791140721C50}"/>
              </a:ext>
            </a:extLst>
          </p:cNvPr>
          <p:cNvSpPr txBox="1"/>
          <p:nvPr/>
        </p:nvSpPr>
        <p:spPr>
          <a:xfrm>
            <a:off x="7308651" y="4378456"/>
            <a:ext cx="277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Capsule.scene</a:t>
            </a:r>
            <a:r>
              <a:rPr lang="ko-KR" altLang="en-US" sz="1600" dirty="0"/>
              <a:t>으로 이동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86E0E4-902D-4F53-967F-010047A19724}"/>
              </a:ext>
            </a:extLst>
          </p:cNvPr>
          <p:cNvSpPr txBox="1"/>
          <p:nvPr/>
        </p:nvSpPr>
        <p:spPr>
          <a:xfrm>
            <a:off x="7308651" y="5219134"/>
            <a:ext cx="277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Combine.scene</a:t>
            </a:r>
            <a:r>
              <a:rPr lang="ko-KR" altLang="en-US" sz="1600" dirty="0"/>
              <a:t>으로 이동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34890-7788-47E3-90B2-2A5326A023EC}"/>
              </a:ext>
            </a:extLst>
          </p:cNvPr>
          <p:cNvSpPr/>
          <p:nvPr/>
        </p:nvSpPr>
        <p:spPr>
          <a:xfrm>
            <a:off x="3142701" y="585933"/>
            <a:ext cx="976543" cy="443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코인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D1D7D3-D82D-4B79-AEC9-64EA50351A2D}"/>
              </a:ext>
            </a:extLst>
          </p:cNvPr>
          <p:cNvCxnSpPr>
            <a:cxnSpLocks/>
          </p:cNvCxnSpPr>
          <p:nvPr/>
        </p:nvCxnSpPr>
        <p:spPr>
          <a:xfrm flipH="1">
            <a:off x="2441359" y="809352"/>
            <a:ext cx="7915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9E9D41-7928-4F62-A7F6-D649A7C9A617}"/>
              </a:ext>
            </a:extLst>
          </p:cNvPr>
          <p:cNvSpPr txBox="1"/>
          <p:nvPr/>
        </p:nvSpPr>
        <p:spPr>
          <a:xfrm>
            <a:off x="841365" y="63859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코인 개수 표시</a:t>
            </a:r>
          </a:p>
        </p:txBody>
      </p:sp>
    </p:spTree>
    <p:extLst>
      <p:ext uri="{BB962C8B-B14F-4D97-AF65-F5344CB8AC3E}">
        <p14:creationId xmlns:p14="http://schemas.microsoft.com/office/powerpoint/2010/main" val="44601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5996A7-E799-44D0-887F-E50F5FC8F99F}"/>
              </a:ext>
            </a:extLst>
          </p:cNvPr>
          <p:cNvSpPr/>
          <p:nvPr/>
        </p:nvSpPr>
        <p:spPr>
          <a:xfrm>
            <a:off x="1589103" y="750163"/>
            <a:ext cx="2823099" cy="48827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64EA23-9CFF-4A36-82DF-386096BC3A9E}"/>
              </a:ext>
            </a:extLst>
          </p:cNvPr>
          <p:cNvSpPr/>
          <p:nvPr/>
        </p:nvSpPr>
        <p:spPr>
          <a:xfrm>
            <a:off x="2068496" y="1793290"/>
            <a:ext cx="1864311" cy="207737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캡슐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795FCB-49CE-4497-A303-A5DA12BC2110}"/>
              </a:ext>
            </a:extLst>
          </p:cNvPr>
          <p:cNvCxnSpPr/>
          <p:nvPr/>
        </p:nvCxnSpPr>
        <p:spPr>
          <a:xfrm>
            <a:off x="3666478" y="3080551"/>
            <a:ext cx="188206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90ED17-F433-4F44-8012-1A91B02195A6}"/>
              </a:ext>
            </a:extLst>
          </p:cNvPr>
          <p:cNvSpPr txBox="1"/>
          <p:nvPr/>
        </p:nvSpPr>
        <p:spPr>
          <a:xfrm>
            <a:off x="5690586" y="2922518"/>
            <a:ext cx="4852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클릭하면 펑</a:t>
            </a:r>
            <a:r>
              <a:rPr lang="en-US" altLang="ko-KR" sz="1600" dirty="0"/>
              <a:t>! </a:t>
            </a:r>
            <a:r>
              <a:rPr lang="ko-KR" altLang="en-US" sz="1600" dirty="0"/>
              <a:t>이펙트와 함께 아이템 나오면 좋을 듯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DBE0F6-5A9C-4AFD-A1F6-37868F01919D}"/>
              </a:ext>
            </a:extLst>
          </p:cNvPr>
          <p:cNvCxnSpPr>
            <a:cxnSpLocks/>
          </p:cNvCxnSpPr>
          <p:nvPr/>
        </p:nvCxnSpPr>
        <p:spPr>
          <a:xfrm flipV="1">
            <a:off x="4145872" y="1688977"/>
            <a:ext cx="3497802" cy="6902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32E06-2ACC-4585-A255-E7752649059A}"/>
              </a:ext>
            </a:extLst>
          </p:cNvPr>
          <p:cNvSpPr/>
          <p:nvPr/>
        </p:nvSpPr>
        <p:spPr>
          <a:xfrm>
            <a:off x="8069802" y="195309"/>
            <a:ext cx="1793289" cy="25390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6E322-61B7-404E-A4A9-B1B44F197196}"/>
              </a:ext>
            </a:extLst>
          </p:cNvPr>
          <p:cNvSpPr/>
          <p:nvPr/>
        </p:nvSpPr>
        <p:spPr>
          <a:xfrm>
            <a:off x="8194089" y="585925"/>
            <a:ext cx="1571348" cy="18554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그림과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435A6-707D-40E2-8454-19D2815FDA87}"/>
              </a:ext>
            </a:extLst>
          </p:cNvPr>
          <p:cNvSpPr/>
          <p:nvPr/>
        </p:nvSpPr>
        <p:spPr>
          <a:xfrm>
            <a:off x="8593584" y="1997476"/>
            <a:ext cx="772357" cy="3817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208FA8-B0AB-4CB4-8962-F55F0B934919}"/>
              </a:ext>
            </a:extLst>
          </p:cNvPr>
          <p:cNvSpPr/>
          <p:nvPr/>
        </p:nvSpPr>
        <p:spPr>
          <a:xfrm>
            <a:off x="1899820" y="4616393"/>
            <a:ext cx="2201662" cy="5947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시간 표시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F76514-A095-43F4-BCB5-72A1A7186D02}"/>
              </a:ext>
            </a:extLst>
          </p:cNvPr>
          <p:cNvCxnSpPr/>
          <p:nvPr/>
        </p:nvCxnSpPr>
        <p:spPr>
          <a:xfrm>
            <a:off x="3932807" y="5051394"/>
            <a:ext cx="16157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AB3306-FAB3-4FE6-9048-E1DAB436CE34}"/>
              </a:ext>
            </a:extLst>
          </p:cNvPr>
          <p:cNvSpPr txBox="1"/>
          <p:nvPr/>
        </p:nvSpPr>
        <p:spPr>
          <a:xfrm>
            <a:off x="5672831" y="4893361"/>
            <a:ext cx="491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하루에 한번씩 뽑기 가능 </a:t>
            </a:r>
            <a:r>
              <a:rPr lang="en-US" altLang="ko-KR" sz="1600" dirty="0"/>
              <a:t>(</a:t>
            </a:r>
            <a:r>
              <a:rPr lang="ko-KR" altLang="en-US" sz="1600" dirty="0"/>
              <a:t>뽑기까지 남은 시간 표시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코인을 이용하여 추가 뽑기 가능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B9A701-78E4-4C10-B387-7A75DA1ABF5F}"/>
              </a:ext>
            </a:extLst>
          </p:cNvPr>
          <p:cNvSpPr/>
          <p:nvPr/>
        </p:nvSpPr>
        <p:spPr>
          <a:xfrm>
            <a:off x="1704513" y="878889"/>
            <a:ext cx="807868" cy="4927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7C02DF-3C0B-41A4-AE7A-196B551C8766}"/>
              </a:ext>
            </a:extLst>
          </p:cNvPr>
          <p:cNvCxnSpPr/>
          <p:nvPr/>
        </p:nvCxnSpPr>
        <p:spPr>
          <a:xfrm flipV="1">
            <a:off x="2396971" y="452761"/>
            <a:ext cx="1012054" cy="648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D9AB00-31EE-454C-BC8E-9364FABE872A}"/>
              </a:ext>
            </a:extLst>
          </p:cNvPr>
          <p:cNvSpPr txBox="1"/>
          <p:nvPr/>
        </p:nvSpPr>
        <p:spPr>
          <a:xfrm>
            <a:off x="3409025" y="257449"/>
            <a:ext cx="2203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Lobby.scene</a:t>
            </a:r>
            <a:r>
              <a:rPr lang="ko-KR" altLang="en-US" sz="1600" dirty="0"/>
              <a:t>으로 이동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DB88C2-6FB8-4D75-8A14-5ABB9CE96638}"/>
              </a:ext>
            </a:extLst>
          </p:cNvPr>
          <p:cNvCxnSpPr/>
          <p:nvPr/>
        </p:nvCxnSpPr>
        <p:spPr>
          <a:xfrm>
            <a:off x="4489551" y="5591460"/>
            <a:ext cx="2246051" cy="514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E9326E-6C86-48C1-AF54-5E051B0D8BC8}"/>
              </a:ext>
            </a:extLst>
          </p:cNvPr>
          <p:cNvSpPr txBox="1"/>
          <p:nvPr/>
        </p:nvSpPr>
        <p:spPr>
          <a:xfrm>
            <a:off x="6812951" y="593708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Capsule.scene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AFC6A-3754-4CFD-A058-9BE115B6C324}"/>
              </a:ext>
            </a:extLst>
          </p:cNvPr>
          <p:cNvSpPr txBox="1"/>
          <p:nvPr/>
        </p:nvSpPr>
        <p:spPr>
          <a:xfrm>
            <a:off x="6096000" y="204066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캡슐 결과</a:t>
            </a:r>
          </a:p>
        </p:txBody>
      </p:sp>
    </p:spTree>
    <p:extLst>
      <p:ext uri="{BB962C8B-B14F-4D97-AF65-F5344CB8AC3E}">
        <p14:creationId xmlns:p14="http://schemas.microsoft.com/office/powerpoint/2010/main" val="336338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A30788-4508-48AF-B4D1-C693FDDB2497}"/>
              </a:ext>
            </a:extLst>
          </p:cNvPr>
          <p:cNvSpPr/>
          <p:nvPr/>
        </p:nvSpPr>
        <p:spPr>
          <a:xfrm>
            <a:off x="1154097" y="719091"/>
            <a:ext cx="3027286" cy="534435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63D11-5A69-4D06-A5F7-75400B683A06}"/>
              </a:ext>
            </a:extLst>
          </p:cNvPr>
          <p:cNvSpPr/>
          <p:nvPr/>
        </p:nvSpPr>
        <p:spPr>
          <a:xfrm>
            <a:off x="1358283" y="1491449"/>
            <a:ext cx="834501" cy="7457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조합칸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60E357-8897-4DFB-869F-610213D26A3F}"/>
              </a:ext>
            </a:extLst>
          </p:cNvPr>
          <p:cNvSpPr/>
          <p:nvPr/>
        </p:nvSpPr>
        <p:spPr>
          <a:xfrm>
            <a:off x="3197441" y="1491449"/>
            <a:ext cx="834501" cy="7457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조합칸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ED5BB0-5BA8-4384-B3A1-3DAA8693884F}"/>
              </a:ext>
            </a:extLst>
          </p:cNvPr>
          <p:cNvSpPr/>
          <p:nvPr/>
        </p:nvSpPr>
        <p:spPr>
          <a:xfrm>
            <a:off x="2281561" y="2583402"/>
            <a:ext cx="834501" cy="3728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AA8B03-5FF0-4E5F-A9BB-0375AA7F386A}"/>
              </a:ext>
            </a:extLst>
          </p:cNvPr>
          <p:cNvSpPr/>
          <p:nvPr/>
        </p:nvSpPr>
        <p:spPr>
          <a:xfrm>
            <a:off x="1287262" y="3746377"/>
            <a:ext cx="2744680" cy="20862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C79A18-F9BA-4D15-8774-A8A92DF60806}"/>
              </a:ext>
            </a:extLst>
          </p:cNvPr>
          <p:cNvSpPr/>
          <p:nvPr/>
        </p:nvSpPr>
        <p:spPr>
          <a:xfrm>
            <a:off x="1287262" y="3380210"/>
            <a:ext cx="834500" cy="366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테마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4F848C-02F8-4BFD-97C9-F6A038713A8E}"/>
              </a:ext>
            </a:extLst>
          </p:cNvPr>
          <p:cNvSpPr/>
          <p:nvPr/>
        </p:nvSpPr>
        <p:spPr>
          <a:xfrm>
            <a:off x="2121762" y="3380210"/>
            <a:ext cx="834500" cy="366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523B93-705A-4151-B7A5-7A49A8AFFB10}"/>
              </a:ext>
            </a:extLst>
          </p:cNvPr>
          <p:cNvSpPr/>
          <p:nvPr/>
        </p:nvSpPr>
        <p:spPr>
          <a:xfrm>
            <a:off x="2956262" y="3380210"/>
            <a:ext cx="834500" cy="366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테마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5DC82E-B9FA-4A37-ADCB-91960AFBE390}"/>
              </a:ext>
            </a:extLst>
          </p:cNvPr>
          <p:cNvCxnSpPr/>
          <p:nvPr/>
        </p:nvCxnSpPr>
        <p:spPr>
          <a:xfrm>
            <a:off x="2956262" y="2707689"/>
            <a:ext cx="21483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1AAE6-BA37-4E60-803E-B2BE425CED56}"/>
              </a:ext>
            </a:extLst>
          </p:cNvPr>
          <p:cNvSpPr txBox="1"/>
          <p:nvPr/>
        </p:nvSpPr>
        <p:spPr>
          <a:xfrm>
            <a:off x="5162023" y="2523023"/>
            <a:ext cx="423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클릭하면 두 아이템이 조합되는 이펙트 발생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E2D131-B2A5-4B65-A2DF-ACCA6B1F125A}"/>
              </a:ext>
            </a:extLst>
          </p:cNvPr>
          <p:cNvCxnSpPr/>
          <p:nvPr/>
        </p:nvCxnSpPr>
        <p:spPr>
          <a:xfrm>
            <a:off x="8037247" y="3148900"/>
            <a:ext cx="1358284" cy="816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7DCEA8-BE6F-49CD-B942-0A96F96D0719}"/>
              </a:ext>
            </a:extLst>
          </p:cNvPr>
          <p:cNvSpPr/>
          <p:nvPr/>
        </p:nvSpPr>
        <p:spPr>
          <a:xfrm>
            <a:off x="9786152" y="3657600"/>
            <a:ext cx="1793289" cy="253901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2F0341-8909-4195-BB12-12BC4C8F20B2}"/>
              </a:ext>
            </a:extLst>
          </p:cNvPr>
          <p:cNvSpPr/>
          <p:nvPr/>
        </p:nvSpPr>
        <p:spPr>
          <a:xfrm>
            <a:off x="9910439" y="4048216"/>
            <a:ext cx="1571348" cy="18554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그림과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9BD0AB-48CD-4D7F-B8C2-45633B61FF9F}"/>
              </a:ext>
            </a:extLst>
          </p:cNvPr>
          <p:cNvSpPr/>
          <p:nvPr/>
        </p:nvSpPr>
        <p:spPr>
          <a:xfrm>
            <a:off x="10309934" y="5459767"/>
            <a:ext cx="772357" cy="38174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321B4-C1D2-44DE-AFE2-0F5722BE7EFE}"/>
              </a:ext>
            </a:extLst>
          </p:cNvPr>
          <p:cNvSpPr txBox="1"/>
          <p:nvPr/>
        </p:nvSpPr>
        <p:spPr>
          <a:xfrm>
            <a:off x="8621345" y="3148900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  <a:r>
              <a:rPr lang="en-US" altLang="ko-KR" sz="1600" dirty="0"/>
              <a:t>(</a:t>
            </a:r>
            <a:r>
              <a:rPr lang="ko-KR" altLang="en-US" sz="1600" dirty="0"/>
              <a:t>성공하면 코인 얻음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D31AB7-2BA6-411B-BF34-9849E1DF3756}"/>
              </a:ext>
            </a:extLst>
          </p:cNvPr>
          <p:cNvCxnSpPr/>
          <p:nvPr/>
        </p:nvCxnSpPr>
        <p:spPr>
          <a:xfrm>
            <a:off x="3719744" y="4789503"/>
            <a:ext cx="129613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0A57A8-3AC5-4332-B288-EAA52BC523E6}"/>
              </a:ext>
            </a:extLst>
          </p:cNvPr>
          <p:cNvSpPr txBox="1"/>
          <p:nvPr/>
        </p:nvSpPr>
        <p:spPr>
          <a:xfrm>
            <a:off x="5017929" y="4606600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사용자가 가지고 있는 아이템 표시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3C8570-ACA8-4520-B310-B7E6EC6F0CE0}"/>
              </a:ext>
            </a:extLst>
          </p:cNvPr>
          <p:cNvCxnSpPr/>
          <p:nvPr/>
        </p:nvCxnSpPr>
        <p:spPr>
          <a:xfrm>
            <a:off x="3941684" y="1837678"/>
            <a:ext cx="107419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65D1A6-3FDB-484B-9136-2DAEB5708576}"/>
              </a:ext>
            </a:extLst>
          </p:cNvPr>
          <p:cNvSpPr txBox="1"/>
          <p:nvPr/>
        </p:nvSpPr>
        <p:spPr>
          <a:xfrm>
            <a:off x="5104660" y="1665901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드래그 앤 </a:t>
            </a:r>
            <a:r>
              <a:rPr lang="ko-KR" altLang="en-US" sz="1600" dirty="0" err="1"/>
              <a:t>드롭해서</a:t>
            </a:r>
            <a:r>
              <a:rPr lang="ko-KR" altLang="en-US" sz="1600" dirty="0"/>
              <a:t> 아이템 </a:t>
            </a:r>
            <a:r>
              <a:rPr lang="ko-KR" altLang="en-US" sz="1600" dirty="0" err="1"/>
              <a:t>끌어옴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F62C56-0D19-4C38-A403-A98ABB3F8060}"/>
              </a:ext>
            </a:extLst>
          </p:cNvPr>
          <p:cNvCxnSpPr>
            <a:cxnSpLocks/>
          </p:cNvCxnSpPr>
          <p:nvPr/>
        </p:nvCxnSpPr>
        <p:spPr>
          <a:xfrm>
            <a:off x="4337878" y="960269"/>
            <a:ext cx="67800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10DFBFC-B95F-45DF-A0F8-9594DB3DE8C9}"/>
              </a:ext>
            </a:extLst>
          </p:cNvPr>
          <p:cNvSpPr txBox="1"/>
          <p:nvPr/>
        </p:nvSpPr>
        <p:spPr>
          <a:xfrm>
            <a:off x="5162023" y="790992"/>
            <a:ext cx="2144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Combine.scene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FDFC2A-154D-4315-B537-D7C75E41BF2A}"/>
              </a:ext>
            </a:extLst>
          </p:cNvPr>
          <p:cNvSpPr/>
          <p:nvPr/>
        </p:nvSpPr>
        <p:spPr>
          <a:xfrm>
            <a:off x="1251751" y="772568"/>
            <a:ext cx="807868" cy="4927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8A0C59-C9B7-464D-A3A1-7F3D0C693F48}"/>
              </a:ext>
            </a:extLst>
          </p:cNvPr>
          <p:cNvCxnSpPr/>
          <p:nvPr/>
        </p:nvCxnSpPr>
        <p:spPr>
          <a:xfrm flipV="1">
            <a:off x="1944209" y="346440"/>
            <a:ext cx="1012054" cy="6480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B0E5F4-5E93-42B6-9AF5-682FFE7517DE}"/>
              </a:ext>
            </a:extLst>
          </p:cNvPr>
          <p:cNvSpPr txBox="1"/>
          <p:nvPr/>
        </p:nvSpPr>
        <p:spPr>
          <a:xfrm>
            <a:off x="2956263" y="151128"/>
            <a:ext cx="2203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Lobby.scene</a:t>
            </a:r>
            <a:r>
              <a:rPr lang="ko-KR" altLang="en-US" sz="1600" dirty="0"/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58670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154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곽진성</dc:creator>
  <cp:lastModifiedBy>곽진성</cp:lastModifiedBy>
  <cp:revision>114</cp:revision>
  <dcterms:created xsi:type="dcterms:W3CDTF">2018-07-25T09:29:26Z</dcterms:created>
  <dcterms:modified xsi:type="dcterms:W3CDTF">2018-07-26T14:00:20Z</dcterms:modified>
</cp:coreProperties>
</file>