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0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0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4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6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9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2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954F-DF99-4D61-A5A2-B8DC96DAC24D}" type="datetimeFigureOut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9065-0CBD-4221-93B1-A51C5EF02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9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ko-KR" altLang="en-US" sz="1600" dirty="0" smtClean="0"/>
              <a:t>자연적 원소를 기반으로 하는 조합법 기획 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두들갓과</a:t>
            </a:r>
            <a:r>
              <a:rPr lang="ko-KR" altLang="en-US" sz="1600" dirty="0" smtClean="0"/>
              <a:t> 유사하게</a:t>
            </a:r>
            <a:r>
              <a:rPr lang="en-US" altLang="ko-KR" sz="1600" dirty="0" smtClean="0"/>
              <a:t>)</a:t>
            </a:r>
          </a:p>
          <a:p>
            <a:pPr marL="400050" lvl="1" indent="0">
              <a:buNone/>
            </a:pPr>
            <a:endParaRPr lang="en-US" altLang="ko-KR" sz="1200" dirty="0" smtClean="0"/>
          </a:p>
          <a:p>
            <a:pPr marL="400050" lvl="1" indent="0">
              <a:buNone/>
            </a:pPr>
            <a:r>
              <a:rPr lang="ko-KR" altLang="en-US" sz="1400" dirty="0" smtClean="0"/>
              <a:t>장점 </a:t>
            </a:r>
            <a:r>
              <a:rPr lang="en-US" altLang="ko-KR" sz="1400" dirty="0" smtClean="0"/>
              <a:t>&gt;</a:t>
            </a:r>
          </a:p>
          <a:p>
            <a:pPr marL="1085850" lvl="2"/>
            <a:r>
              <a:rPr lang="ko-KR" altLang="en-US" sz="1400" dirty="0" smtClean="0"/>
              <a:t>유</a:t>
            </a:r>
            <a:r>
              <a:rPr lang="ko-KR" altLang="en-US" sz="1400" dirty="0"/>
              <a:t>저</a:t>
            </a:r>
            <a:r>
              <a:rPr lang="ko-KR" altLang="en-US" sz="1400" dirty="0" smtClean="0"/>
              <a:t>가 직관적으로 조합법을 유추하기 쉬움</a:t>
            </a:r>
            <a:endParaRPr lang="en-US" altLang="ko-KR" sz="1400" dirty="0" smtClean="0"/>
          </a:p>
          <a:p>
            <a:pPr marL="400050" lvl="1" indent="0">
              <a:buNone/>
            </a:pPr>
            <a:endParaRPr lang="en-US" altLang="ko-KR" sz="1400" dirty="0" smtClean="0"/>
          </a:p>
          <a:p>
            <a:pPr marL="400050" lvl="1" indent="0">
              <a:buNone/>
            </a:pPr>
            <a:r>
              <a:rPr lang="ko-KR" altLang="en-US" sz="1400" dirty="0" smtClean="0"/>
              <a:t>단점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&gt;</a:t>
            </a:r>
          </a:p>
          <a:p>
            <a:pPr marL="1085850" lvl="2" indent="-285750"/>
            <a:r>
              <a:rPr lang="ko-KR" altLang="en-US" sz="1400" dirty="0" err="1" smtClean="0"/>
              <a:t>두들갓의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아류작이라는</a:t>
            </a:r>
            <a:r>
              <a:rPr lang="ko-KR" altLang="en-US" sz="1400" dirty="0" smtClean="0"/>
              <a:t> 평을 받을 수 있음</a:t>
            </a:r>
            <a:endParaRPr lang="en-US" altLang="ko-KR" sz="1400" dirty="0"/>
          </a:p>
          <a:p>
            <a:pPr marL="1085850" lvl="2" indent="-285750"/>
            <a:r>
              <a:rPr lang="ko-KR" altLang="en-US" sz="1400" dirty="0" smtClean="0"/>
              <a:t>게임진행의 속도가 느려질 수 있음 </a:t>
            </a:r>
            <a:r>
              <a:rPr lang="en-US" altLang="ko-KR" sz="1400" dirty="0" smtClean="0"/>
              <a:t>(ex </a:t>
            </a:r>
            <a:r>
              <a:rPr lang="ko-KR" altLang="en-US" sz="1400" dirty="0" smtClean="0"/>
              <a:t>무지를 합성하기 위한 단무지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토끼옷을</a:t>
            </a:r>
            <a:r>
              <a:rPr lang="ko-KR" altLang="en-US" sz="1400" dirty="0" smtClean="0"/>
              <a:t> 만들어 내기가 어려움</a:t>
            </a:r>
            <a:r>
              <a:rPr lang="en-US" altLang="ko-KR" sz="1400" dirty="0" smtClean="0"/>
              <a:t>)</a:t>
            </a:r>
          </a:p>
          <a:p>
            <a:pPr marL="1085850" lvl="2" indent="-285750"/>
            <a:r>
              <a:rPr lang="ko-KR" altLang="en-US" sz="1400" dirty="0" smtClean="0"/>
              <a:t>기획 자체의 어려움</a:t>
            </a:r>
            <a:endParaRPr lang="en-US" altLang="ko-KR" sz="1400" dirty="0" smtClean="0"/>
          </a:p>
          <a:p>
            <a:pPr marL="1085850" lvl="2" indent="-285750"/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err="1" smtClean="0"/>
              <a:t>카카오프렌즈</a:t>
            </a:r>
            <a:r>
              <a:rPr lang="ko-KR" altLang="en-US" sz="1600" dirty="0" smtClean="0"/>
              <a:t> 스토리를 기반으로 하는 조합법 기획</a:t>
            </a:r>
            <a:endParaRPr lang="en-US" altLang="ko-KR" sz="1600" dirty="0" smtClean="0"/>
          </a:p>
          <a:p>
            <a:pPr marL="800100" lvl="2" indent="0">
              <a:buNone/>
            </a:pPr>
            <a:r>
              <a:rPr lang="en-US" altLang="ko-KR" sz="1400" dirty="0"/>
              <a:t>	</a:t>
            </a:r>
            <a:endParaRPr lang="en-US" altLang="ko-KR" sz="1400" dirty="0" smtClean="0"/>
          </a:p>
          <a:p>
            <a:pPr marL="800100" lvl="2" indent="0">
              <a:buNone/>
            </a:pPr>
            <a:r>
              <a:rPr lang="ko-KR" altLang="en-US" sz="1400" dirty="0" smtClean="0"/>
              <a:t>장점 </a:t>
            </a:r>
            <a:r>
              <a:rPr lang="en-US" altLang="ko-KR" sz="1400" dirty="0" smtClean="0"/>
              <a:t>&gt;</a:t>
            </a:r>
          </a:p>
          <a:p>
            <a:pPr marL="1428750" lvl="3" indent="-1714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두들갓과는</a:t>
            </a:r>
            <a:r>
              <a:rPr lang="ko-KR" altLang="en-US" sz="1400" dirty="0" smtClean="0"/>
              <a:t> 다른 우리만의 독창성을 가질 수 있음</a:t>
            </a:r>
            <a:endParaRPr lang="en-US" altLang="ko-KR" sz="1400" dirty="0" smtClean="0"/>
          </a:p>
          <a:p>
            <a:pPr marL="1428750" lvl="3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대중들에게 </a:t>
            </a:r>
            <a:r>
              <a:rPr lang="ko-KR" altLang="en-US" sz="1400" dirty="0" err="1" smtClean="0"/>
              <a:t>카카오프렌즈</a:t>
            </a:r>
            <a:r>
              <a:rPr lang="ko-KR" altLang="en-US" sz="1400" dirty="0" smtClean="0"/>
              <a:t> 스토리를 홍보할 수 있는 기회가 될 수 있음</a:t>
            </a:r>
            <a:endParaRPr lang="en-US" altLang="ko-KR" sz="1400" dirty="0" smtClean="0"/>
          </a:p>
          <a:p>
            <a:pPr marL="1428750" lvl="3" indent="-1714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800100" lvl="2" indent="0">
              <a:buNone/>
            </a:pPr>
            <a:r>
              <a:rPr lang="ko-KR" altLang="en-US" sz="1400" dirty="0" smtClean="0"/>
              <a:t>단점 </a:t>
            </a:r>
            <a:r>
              <a:rPr lang="en-US" altLang="ko-KR" sz="1400" dirty="0" smtClean="0"/>
              <a:t>&gt;</a:t>
            </a:r>
          </a:p>
          <a:p>
            <a:pPr marL="1543050" lvl="3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카카오프렌즈</a:t>
            </a:r>
            <a:r>
              <a:rPr lang="ko-KR" altLang="en-US" sz="1400" dirty="0" smtClean="0"/>
              <a:t> 스토리를 모르면 게임진행이 어려워질 수 있음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직관적이지 못한 조합법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3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 smtClean="0"/>
              <a:t>기획 방향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카카오프렌즈</a:t>
            </a:r>
            <a:r>
              <a:rPr lang="ko-KR" altLang="en-US" sz="1400" dirty="0" smtClean="0"/>
              <a:t> 스토리를 기반으로 하는 조합법 기획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400" dirty="0" smtClean="0"/>
              <a:t>게임 배경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라이언의</a:t>
            </a:r>
            <a:r>
              <a:rPr lang="ko-KR" altLang="en-US" sz="1400" dirty="0" smtClean="0"/>
              <a:t> 스토리를 배경으로 다른 </a:t>
            </a:r>
            <a:r>
              <a:rPr lang="ko-KR" altLang="en-US" sz="1400" dirty="0" err="1" smtClean="0"/>
              <a:t>프렌즈들을</a:t>
            </a:r>
            <a:r>
              <a:rPr lang="ko-KR" altLang="en-US" sz="1400" dirty="0" smtClean="0"/>
              <a:t> 조합을 통해 찾아나간다는 설정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ko-KR" altLang="en-US" sz="1400" dirty="0" smtClean="0"/>
              <a:t>조합법 기획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카카오프렌즈</a:t>
            </a:r>
            <a:r>
              <a:rPr lang="ko-KR" altLang="en-US" sz="1400" dirty="0" smtClean="0"/>
              <a:t> 설정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이모티콘의</a:t>
            </a:r>
            <a:r>
              <a:rPr lang="ko-KR" altLang="en-US" sz="1400" dirty="0" smtClean="0"/>
              <a:t> 생김새를 통해 조합법을 기획함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기타 설명은 스프레드 시트 </a:t>
            </a:r>
            <a:r>
              <a:rPr lang="ko-KR" altLang="en-US" sz="1400" dirty="0" err="1" smtClean="0"/>
              <a:t>댓글</a:t>
            </a:r>
            <a:r>
              <a:rPr lang="ko-KR" altLang="en-US" sz="1400" dirty="0" smtClean="0"/>
              <a:t> 확인</a:t>
            </a:r>
            <a:r>
              <a:rPr lang="en-US" altLang="ko-KR" sz="14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8" y="1556792"/>
            <a:ext cx="7668344" cy="148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861048"/>
            <a:ext cx="52673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42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93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2018-07-23T06:26:12Z</dcterms:created>
  <dcterms:modified xsi:type="dcterms:W3CDTF">2018-07-23T07:02:21Z</dcterms:modified>
</cp:coreProperties>
</file>