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44" r:id="rId3"/>
    <p:sldId id="341" r:id="rId4"/>
    <p:sldId id="406" r:id="rId5"/>
    <p:sldId id="407" r:id="rId6"/>
    <p:sldId id="402" r:id="rId7"/>
    <p:sldId id="403" r:id="rId8"/>
    <p:sldId id="405" r:id="rId9"/>
    <p:sldId id="404" r:id="rId10"/>
    <p:sldId id="38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5" autoAdjust="0"/>
    <p:restoredTop sz="82824" autoAdjust="0"/>
  </p:normalViewPr>
  <p:slideViewPr>
    <p:cSldViewPr snapToGrid="0">
      <p:cViewPr varScale="1">
        <p:scale>
          <a:sx n="63" d="100"/>
          <a:sy n="63" d="100"/>
        </p:scale>
        <p:origin x="12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30F2-8B1E-42D4-BF62-5CB2EF4470F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18B7F-7502-45A4-944A-CDD33DB44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0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2BDDD14-0380-4E85-9C37-D46FCF34AEDD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9751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134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4996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3183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8892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2428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5454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162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0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1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5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84423-D5EC-438E-A2F6-29E4CE89D21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45445-C46B-4363-A4C4-00BF8ED0846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7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3419-ABCD-401F-8550-CB705CC07F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E55D5-AE3A-425A-B109-C6EFE2B19BF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2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DE1C9-EE02-4DB6-818A-F3733349A13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52DF4-C77B-4C0A-89CC-D682E61722B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4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F6248-479F-44D3-866F-50AD823F0A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6FBD9-FAD9-49BC-9F40-5C507302246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3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E1699-B3EE-4A4A-9193-68F9DA3C65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0A398-C93B-4C88-BB43-EE1F0078505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1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2DED-AD30-435F-9A5F-9803323D23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C49F-5B4F-4E26-B0E8-2DBEA6C9411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4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EB7B0-25F1-43EB-8672-DFCD0A15E4B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8FFC5-12BF-4FBE-8BEE-D2E579607AD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85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FB067-CE1B-4198-9974-DD9E4119D43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FE22C-E799-48E7-B9F8-8D64F02CDC8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9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85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C9745-C672-4DB7-B403-FF1650B0592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5A771-AAB0-4229-8C70-853C5EC6FC0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1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F5C2-D51C-44C3-B3AB-F931287630D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1ED1-F0DE-4D92-8535-30E282B895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0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6F97C-D8E0-4B99-BE21-EB3C39E229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1D3F-E3D2-4B66-A2C9-21B6BDFFC9C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4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9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2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57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0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3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6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D0527-106F-48EB-A09D-3D84D5EC7D9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188640"/>
            <a:ext cx="10972800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C6731B-069D-416A-B4A7-1E41AF5F64D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41EB3F-03E9-4252-B7AE-766920E7106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0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/>
          </p:cNvSpPr>
          <p:nvPr>
            <p:ph type="ctrTitle"/>
          </p:nvPr>
        </p:nvSpPr>
        <p:spPr>
          <a:xfrm>
            <a:off x="1107831" y="1999114"/>
            <a:ext cx="9976338" cy="1006475"/>
          </a:xfrm>
        </p:spPr>
        <p:txBody>
          <a:bodyPr>
            <a:normAutofit fontScale="90000"/>
          </a:bodyPr>
          <a:lstStyle/>
          <a:p>
            <a:r>
              <a:rPr lang="zh-CN" altLang="en-US" sz="6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工作汇报</a:t>
            </a:r>
            <a:endParaRPr lang="zh-CN" altLang="en-US" sz="6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5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smtClean="0">
                <a:solidFill>
                  <a:schemeClr val="tx1"/>
                </a:solidFill>
              </a:rPr>
              <a:t>2020.04.25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3539152" y="1963864"/>
            <a:ext cx="7056784" cy="4248472"/>
          </a:xfrm>
        </p:spPr>
        <p:txBody>
          <a:bodyPr/>
          <a:lstStyle/>
          <a:p>
            <a:pPr marL="514350" indent="-514350" eaLnBrk="1" hangingPunct="1">
              <a:spcAft>
                <a:spcPts val="1200"/>
              </a:spcAft>
              <a:buClr>
                <a:srgbClr val="0070C0"/>
              </a:buClr>
              <a:buAutoNum type="arabicPlai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测量矩阵问题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spcAft>
                <a:spcPts val="1200"/>
              </a:spcAft>
              <a:buClr>
                <a:srgbClr val="0070C0"/>
              </a:buClr>
              <a:buAutoNum type="arabicPlai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测量系统搭建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spcAft>
                <a:spcPts val="1200"/>
              </a:spcAft>
              <a:buClr>
                <a:srgbClr val="0070C0"/>
              </a:buClr>
              <a:buAutoNum type="arabicPlai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</a:t>
            </a:r>
            <a:r>
              <a:rPr lang="zh-CN" altLang="en-US" dirty="0" smtClean="0"/>
              <a:t>执行器气筒</a:t>
            </a:r>
            <a:endParaRPr lang="en-US" altLang="zh-CN" dirty="0" smtClean="0"/>
          </a:p>
          <a:p>
            <a:pPr marL="514350" indent="-514350" eaLnBrk="1" hangingPunct="1">
              <a:spcAft>
                <a:spcPts val="1200"/>
              </a:spcAft>
              <a:buClr>
                <a:srgbClr val="0070C0"/>
              </a:buClr>
              <a:buAutoNum type="arabicPlain"/>
            </a:pPr>
            <a:r>
              <a:rPr lang="zh-CN" altLang="en-US" dirty="0"/>
              <a:t>状态机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79576" y="202630"/>
            <a:ext cx="7931224" cy="850106"/>
          </a:xfrm>
        </p:spPr>
        <p:txBody>
          <a:bodyPr/>
          <a:lstStyle/>
          <a:p>
            <a:pPr algn="l" eaLnBrk="1" hangingPunct="1"/>
            <a:r>
              <a:rPr lang="en-US" altLang="zh-CN" b="1" dirty="0" smtClean="0"/>
              <a:t>  </a:t>
            </a:r>
            <a:r>
              <a:rPr lang="zh-CN" altLang="en-US" b="1" dirty="0" smtClean="0"/>
              <a:t>报告</a:t>
            </a:r>
            <a:r>
              <a:rPr lang="zh-CN" altLang="en-US" b="1" dirty="0"/>
              <a:t>提纲</a:t>
            </a:r>
            <a:endParaRPr lang="zh-CN" altLang="en-US" sz="2800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1196752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2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50"/>
    </mc:Choice>
    <mc:Fallback xmlns="">
      <p:transition advTm="155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29" y="1700212"/>
            <a:ext cx="3894164" cy="2070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0" y="1616499"/>
            <a:ext cx="6029325" cy="4216671"/>
          </a:xfrm>
          <a:prstGeom prst="rect">
            <a:avLst/>
          </a:prstGeom>
        </p:spPr>
      </p:pic>
      <p:sp>
        <p:nvSpPr>
          <p:cNvPr id="57" name="副标题 5"/>
          <p:cNvSpPr txBox="1">
            <a:spLocks/>
          </p:cNvSpPr>
          <p:nvPr/>
        </p:nvSpPr>
        <p:spPr>
          <a:xfrm>
            <a:off x="6820506" y="4364915"/>
            <a:ext cx="4674342" cy="169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SS/LOS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模型合并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DWSI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状态机，通过读取部件层状态（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）以及上位机命令进行状态切换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26337" y="970379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SS/LOS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模型合并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5513" y="85010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226337" y="0"/>
            <a:ext cx="8931340" cy="850106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调试系统模型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POMO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164046" y="1703408"/>
            <a:ext cx="2148353" cy="2066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781863" y="3610286"/>
            <a:ext cx="321358" cy="533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5"/>
          <p:cNvSpPr txBox="1">
            <a:spLocks/>
          </p:cNvSpPr>
          <p:nvPr/>
        </p:nvSpPr>
        <p:spPr>
          <a:xfrm>
            <a:off x="8793722" y="3832264"/>
            <a:ext cx="889000" cy="37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DWSI</a:t>
            </a:r>
          </a:p>
        </p:txBody>
      </p:sp>
      <p:sp>
        <p:nvSpPr>
          <p:cNvPr id="19" name="副标题 5"/>
          <p:cNvSpPr txBox="1">
            <a:spLocks/>
          </p:cNvSpPr>
          <p:nvPr/>
        </p:nvSpPr>
        <p:spPr>
          <a:xfrm>
            <a:off x="2578662" y="5893440"/>
            <a:ext cx="1485337" cy="336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合并后模型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35" y="1439851"/>
            <a:ext cx="5281339" cy="3993051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26337" y="970379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DWSI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5513" y="85010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226337" y="0"/>
            <a:ext cx="8931340" cy="850106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POMO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22" name="副标题 5"/>
          <p:cNvSpPr txBox="1">
            <a:spLocks/>
          </p:cNvSpPr>
          <p:nvPr/>
        </p:nvSpPr>
        <p:spPr>
          <a:xfrm>
            <a:off x="6126072" y="1454539"/>
            <a:ext cx="4574944" cy="2838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状态机执行流程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等待上位机命令进入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状态，顺序执行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初始化流程，通过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状态判断是否进入下一步初始化流程，初始化完毕后进入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standby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状态，等待上位机命令选择进入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RUNDOWN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副标题 5"/>
          <p:cNvSpPr txBox="1">
            <a:spLocks/>
          </p:cNvSpPr>
          <p:nvPr/>
        </p:nvSpPr>
        <p:spPr>
          <a:xfrm>
            <a:off x="664671" y="1779988"/>
            <a:ext cx="1341929" cy="37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HOLD</a:t>
            </a:r>
          </a:p>
        </p:txBody>
      </p:sp>
      <p:sp>
        <p:nvSpPr>
          <p:cNvPr id="32" name="内容占位符 2"/>
          <p:cNvSpPr txBox="1">
            <a:spLocks/>
          </p:cNvSpPr>
          <p:nvPr/>
        </p:nvSpPr>
        <p:spPr bwMode="auto">
          <a:xfrm>
            <a:off x="6126072" y="3579558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5"/>
          <p:cNvSpPr txBox="1">
            <a:spLocks/>
          </p:cNvSpPr>
          <p:nvPr/>
        </p:nvSpPr>
        <p:spPr>
          <a:xfrm>
            <a:off x="1528271" y="2773978"/>
            <a:ext cx="1341929" cy="37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</a:p>
        </p:txBody>
      </p:sp>
      <p:sp>
        <p:nvSpPr>
          <p:cNvPr id="14" name="副标题 5"/>
          <p:cNvSpPr txBox="1">
            <a:spLocks/>
          </p:cNvSpPr>
          <p:nvPr/>
        </p:nvSpPr>
        <p:spPr>
          <a:xfrm>
            <a:off x="4474945" y="2686538"/>
            <a:ext cx="1341929" cy="37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</a:p>
        </p:txBody>
      </p:sp>
      <p:sp>
        <p:nvSpPr>
          <p:cNvPr id="15" name="副标题 5"/>
          <p:cNvSpPr txBox="1">
            <a:spLocks/>
          </p:cNvSpPr>
          <p:nvPr/>
        </p:nvSpPr>
        <p:spPr>
          <a:xfrm>
            <a:off x="1195935" y="3740786"/>
            <a:ext cx="1341929" cy="37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STANDBY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副标题 5"/>
          <p:cNvSpPr txBox="1">
            <a:spLocks/>
          </p:cNvSpPr>
          <p:nvPr/>
        </p:nvSpPr>
        <p:spPr>
          <a:xfrm>
            <a:off x="1168399" y="4650778"/>
            <a:ext cx="1341929" cy="37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副标题 5"/>
          <p:cNvSpPr txBox="1">
            <a:spLocks/>
          </p:cNvSpPr>
          <p:nvPr/>
        </p:nvSpPr>
        <p:spPr>
          <a:xfrm>
            <a:off x="4195673" y="4747526"/>
            <a:ext cx="1930399" cy="3539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RUNDOWN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副标题 5"/>
          <p:cNvSpPr txBox="1">
            <a:spLocks/>
          </p:cNvSpPr>
          <p:nvPr/>
        </p:nvSpPr>
        <p:spPr>
          <a:xfrm>
            <a:off x="6126072" y="4232275"/>
            <a:ext cx="5257398" cy="1384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、参照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公司的初始化流程修改状态机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17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4352" y="5617029"/>
            <a:ext cx="1547446" cy="22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3" y="1389434"/>
            <a:ext cx="11315700" cy="337428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26337" y="970379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测量系统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5513" y="85010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226337" y="0"/>
            <a:ext cx="8931340" cy="850106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LOS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测量系统搭建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16401" y="1426774"/>
            <a:ext cx="3302000" cy="942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副标题 5"/>
          <p:cNvSpPr txBox="1">
            <a:spLocks/>
          </p:cNvSpPr>
          <p:nvPr/>
        </p:nvSpPr>
        <p:spPr>
          <a:xfrm>
            <a:off x="5142539" y="1773830"/>
            <a:ext cx="3539532" cy="49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LOS2BMh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9" y="5004784"/>
            <a:ext cx="7219950" cy="1371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4690" y="5617029"/>
            <a:ext cx="1477108" cy="221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929" y="5690584"/>
            <a:ext cx="31623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9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3" y="699380"/>
            <a:ext cx="11420475" cy="3200400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26337" y="970379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测量系统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5513" y="85010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226337" y="0"/>
            <a:ext cx="8931340" cy="850106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LOS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测量系统搭建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142539" y="3093727"/>
            <a:ext cx="1080461" cy="806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副标题 5"/>
          <p:cNvSpPr txBox="1">
            <a:spLocks/>
          </p:cNvSpPr>
          <p:nvPr/>
        </p:nvSpPr>
        <p:spPr>
          <a:xfrm>
            <a:off x="5142539" y="3323683"/>
            <a:ext cx="3539532" cy="49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BMe2SF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77216" y="1713156"/>
            <a:ext cx="1080461" cy="806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5"/>
          <p:cNvSpPr txBox="1">
            <a:spLocks/>
          </p:cNvSpPr>
          <p:nvPr/>
        </p:nvSpPr>
        <p:spPr>
          <a:xfrm>
            <a:off x="8077216" y="1985495"/>
            <a:ext cx="3539532" cy="49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LOS2SF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57" y="4425095"/>
            <a:ext cx="4171950" cy="962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324" y="4634645"/>
            <a:ext cx="56959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2" y="1459543"/>
            <a:ext cx="3951610" cy="2118452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26337" y="970379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5513" y="85010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226337" y="0"/>
            <a:ext cx="8931340" cy="850106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22" name="副标题 5"/>
          <p:cNvSpPr txBox="1">
            <a:spLocks/>
          </p:cNvSpPr>
          <p:nvPr/>
        </p:nvSpPr>
        <p:spPr>
          <a:xfrm>
            <a:off x="3687604" y="3664116"/>
            <a:ext cx="5315029" cy="106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x,y,z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)cog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为设置点为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时，被控对象质心在测量坐标系下的位置，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x,y,z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为设置点为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时，控制点在测量坐标系下的位置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副标题 5"/>
          <p:cNvSpPr txBox="1">
            <a:spLocks/>
          </p:cNvSpPr>
          <p:nvPr/>
        </p:nvSpPr>
        <p:spPr>
          <a:xfrm>
            <a:off x="499571" y="4933481"/>
            <a:ext cx="11192858" cy="269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重力补偿：微动通过重力平衡磁钢进行补偿，所以不能通过微动反力补偿在粗动上，重力补偿需要转换成为作用在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动上的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Z, Rx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微动反作用力，通过微动电机出力，计算出对粗动质心的作用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综上，粗动的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粗动质心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为参考点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2"/>
          <p:cNvSpPr txBox="1">
            <a:spLocks/>
          </p:cNvSpPr>
          <p:nvPr/>
        </p:nvSpPr>
        <p:spPr bwMode="auto">
          <a:xfrm>
            <a:off x="226337" y="422411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执行器系统其它补偿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162" y="1496227"/>
            <a:ext cx="2302881" cy="18904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129" y="1161312"/>
            <a:ext cx="2905387" cy="1138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205" y="2495346"/>
            <a:ext cx="4184615" cy="11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52" y="1569522"/>
            <a:ext cx="4485180" cy="2201748"/>
          </a:xfrm>
          <a:prstGeom prst="rect">
            <a:avLst/>
          </a:prstGeom>
        </p:spPr>
      </p:pic>
      <p:sp>
        <p:nvSpPr>
          <p:cNvPr id="57" name="副标题 5"/>
          <p:cNvSpPr txBox="1">
            <a:spLocks/>
          </p:cNvSpPr>
          <p:nvPr/>
        </p:nvSpPr>
        <p:spPr>
          <a:xfrm>
            <a:off x="6091237" y="4310707"/>
            <a:ext cx="4674342" cy="1696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完成控制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状态机建模，包括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初始化流程，控制模式切换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控制模式包括五种，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LOS2BM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LOS2SF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LOS2SF_4GB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LOS2SS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LOS2SS_DOCK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LOS2SS_EXPOSE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26337" y="970379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5513" y="85010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226337" y="0"/>
            <a:ext cx="8931340" cy="850106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528910" y="2897827"/>
            <a:ext cx="827264" cy="712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52" y="3842613"/>
            <a:ext cx="4485180" cy="241411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2781863" y="3610286"/>
            <a:ext cx="321358" cy="533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783" y="1031780"/>
            <a:ext cx="4477250" cy="290984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961307" y="2703620"/>
            <a:ext cx="1371600" cy="1100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78683" y="2148664"/>
            <a:ext cx="714890" cy="380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8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26337" y="970379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5513" y="85010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26337" y="0"/>
            <a:ext cx="8931340" cy="850106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副标题 5"/>
          <p:cNvSpPr txBox="1">
            <a:spLocks/>
          </p:cNvSpPr>
          <p:nvPr/>
        </p:nvSpPr>
        <p:spPr>
          <a:xfrm>
            <a:off x="579168" y="1496227"/>
            <a:ext cx="5974032" cy="1500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初始化流程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、配合完成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POMO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6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8931</TotalTime>
  <Words>323</Words>
  <Application>Microsoft Office PowerPoint</Application>
  <PresentationFormat>宽屏</PresentationFormat>
  <Paragraphs>65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Calibri</vt:lpstr>
      <vt:lpstr>Calibri Light</vt:lpstr>
      <vt:lpstr>Franklin Gothic Medium</vt:lpstr>
      <vt:lpstr>Times New Roman</vt:lpstr>
      <vt:lpstr>Wingdings</vt:lpstr>
      <vt:lpstr>Office 主题</vt:lpstr>
      <vt:lpstr>Office 主题​​</vt:lpstr>
      <vt:lpstr>工作汇报</vt:lpstr>
      <vt:lpstr>  报告提纲</vt:lpstr>
      <vt:lpstr>1 调试系统模型POMO</vt:lpstr>
      <vt:lpstr>1 调试系统模型POMO</vt:lpstr>
      <vt:lpstr>2 LOS测量系统搭建</vt:lpstr>
      <vt:lpstr>2 LOS测量系统搭建</vt:lpstr>
      <vt:lpstr>3 执行器系统</vt:lpstr>
      <vt:lpstr>4 状态机</vt:lpstr>
      <vt:lpstr>5 其他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</dc:creator>
  <cp:lastModifiedBy>YF</cp:lastModifiedBy>
  <cp:revision>340</cp:revision>
  <dcterms:created xsi:type="dcterms:W3CDTF">2019-07-05T07:23:33Z</dcterms:created>
  <dcterms:modified xsi:type="dcterms:W3CDTF">2020-05-10T10:05:38Z</dcterms:modified>
</cp:coreProperties>
</file>